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5"/>
  </p:notesMasterIdLst>
  <p:handoutMasterIdLst>
    <p:handoutMasterId r:id="rId56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333" r:id="rId16"/>
    <p:sldId id="265" r:id="rId17"/>
    <p:sldId id="276" r:id="rId18"/>
    <p:sldId id="303" r:id="rId19"/>
    <p:sldId id="334" r:id="rId20"/>
    <p:sldId id="293" r:id="rId21"/>
    <p:sldId id="335" r:id="rId22"/>
    <p:sldId id="277" r:id="rId23"/>
    <p:sldId id="284" r:id="rId24"/>
    <p:sldId id="269" r:id="rId25"/>
    <p:sldId id="304" r:id="rId26"/>
    <p:sldId id="305" r:id="rId27"/>
    <p:sldId id="307" r:id="rId28"/>
    <p:sldId id="306" r:id="rId29"/>
    <p:sldId id="308" r:id="rId30"/>
    <p:sldId id="270" r:id="rId31"/>
    <p:sldId id="309" r:id="rId32"/>
    <p:sldId id="310" r:id="rId33"/>
    <p:sldId id="311" r:id="rId34"/>
    <p:sldId id="312" r:id="rId35"/>
    <p:sldId id="314" r:id="rId36"/>
    <p:sldId id="313" r:id="rId37"/>
    <p:sldId id="315" r:id="rId38"/>
    <p:sldId id="316" r:id="rId39"/>
    <p:sldId id="317" r:id="rId40"/>
    <p:sldId id="294" r:id="rId41"/>
    <p:sldId id="296" r:id="rId42"/>
    <p:sldId id="318" r:id="rId43"/>
    <p:sldId id="319" r:id="rId44"/>
    <p:sldId id="321" r:id="rId45"/>
    <p:sldId id="322" r:id="rId46"/>
    <p:sldId id="323" r:id="rId47"/>
    <p:sldId id="324" r:id="rId48"/>
    <p:sldId id="288" r:id="rId49"/>
    <p:sldId id="289" r:id="rId50"/>
    <p:sldId id="320" r:id="rId51"/>
    <p:sldId id="274" r:id="rId52"/>
    <p:sldId id="275" r:id="rId53"/>
    <p:sldId id="329" r:id="rId54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044F07-3190-4FAA-AB36-5CA0758AD09E}" v="85" dt="2024-12-23T14:49:51.444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94849" autoAdjust="0"/>
  </p:normalViewPr>
  <p:slideViewPr>
    <p:cSldViewPr snapToGrid="0" snapToObjects="1">
      <p:cViewPr varScale="1">
        <p:scale>
          <a:sx n="96" d="100"/>
          <a:sy n="96" d="100"/>
        </p:scale>
        <p:origin x="296" y="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notesMaster" Target="notesMasters/notesMaster1.xml"/><Relationship Id="rId63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commentAuthors" Target="commentAuthor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</pc:sldChg>
    </pc:docChg>
  </pc:docChgLst>
  <pc:docChgLst>
    <pc:chgData name="Jelger Oud" userId="1c075e30e1eca87b" providerId="LiveId" clId="{D5044F07-3190-4FAA-AB36-5CA0758AD09E}"/>
    <pc:docChg chg="undo redo custSel addSld delSld modSld">
      <pc:chgData name="Jelger Oud" userId="1c075e30e1eca87b" providerId="LiveId" clId="{D5044F07-3190-4FAA-AB36-5CA0758AD09E}" dt="2024-12-27T11:27:31.074" v="581" actId="14100"/>
      <pc:docMkLst>
        <pc:docMk/>
      </pc:docMkLst>
      <pc:sldChg chg="modSp mod">
        <pc:chgData name="Jelger Oud" userId="1c075e30e1eca87b" providerId="LiveId" clId="{D5044F07-3190-4FAA-AB36-5CA0758AD09E}" dt="2024-12-23T13:41:32.636" v="63"/>
        <pc:sldMkLst>
          <pc:docMk/>
          <pc:sldMk cId="3288665831" sldId="263"/>
        </pc:sldMkLst>
        <pc:spChg chg="mod">
          <ac:chgData name="Jelger Oud" userId="1c075e30e1eca87b" providerId="LiveId" clId="{D5044F07-3190-4FAA-AB36-5CA0758AD09E}" dt="2024-12-23T13:41:32.636" v="63"/>
          <ac:spMkLst>
            <pc:docMk/>
            <pc:sldMk cId="3288665831" sldId="263"/>
            <ac:spMk id="5" creationId="{1B07C49E-AFFC-EC46-8930-E4D428F5F943}"/>
          </ac:spMkLst>
        </pc:spChg>
        <pc:spChg chg="mod">
          <ac:chgData name="Jelger Oud" userId="1c075e30e1eca87b" providerId="LiveId" clId="{D5044F07-3190-4FAA-AB36-5CA0758AD09E}" dt="2024-12-23T13:41:26.635" v="58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">
        <pc:chgData name="Jelger Oud" userId="1c075e30e1eca87b" providerId="LiveId" clId="{D5044F07-3190-4FAA-AB36-5CA0758AD09E}" dt="2024-12-23T13:45:54.748" v="89" actId="14100"/>
        <pc:sldMkLst>
          <pc:docMk/>
          <pc:sldMk cId="2987552906" sldId="264"/>
        </pc:sldMkLst>
        <pc:spChg chg="mod">
          <ac:chgData name="Jelger Oud" userId="1c075e30e1eca87b" providerId="LiveId" clId="{D5044F07-3190-4FAA-AB36-5CA0758AD09E}" dt="2024-12-23T13:45:54.748" v="89" actId="14100"/>
          <ac:spMkLst>
            <pc:docMk/>
            <pc:sldMk cId="2987552906" sldId="264"/>
            <ac:spMk id="5" creationId="{1B07C49E-AFFC-EC46-8930-E4D428F5F943}"/>
          </ac:spMkLst>
        </pc:spChg>
      </pc:sldChg>
      <pc:sldChg chg="addSp delSp modSp mod">
        <pc:chgData name="Jelger Oud" userId="1c075e30e1eca87b" providerId="LiveId" clId="{D5044F07-3190-4FAA-AB36-5CA0758AD09E}" dt="2024-12-23T14:21:11.951" v="346" actId="404"/>
        <pc:sldMkLst>
          <pc:docMk/>
          <pc:sldMk cId="1578726356" sldId="265"/>
        </pc:sldMkLst>
        <pc:spChg chg="add mod">
          <ac:chgData name="Jelger Oud" userId="1c075e30e1eca87b" providerId="LiveId" clId="{D5044F07-3190-4FAA-AB36-5CA0758AD09E}" dt="2024-12-23T14:11:05.299" v="333" actId="20577"/>
          <ac:spMkLst>
            <pc:docMk/>
            <pc:sldMk cId="1578726356" sldId="265"/>
            <ac:spMk id="8" creationId="{DBE14609-81AA-8FD5-66E5-00AF40982305}"/>
          </ac:spMkLst>
        </pc:spChg>
        <pc:spChg chg="add mod">
          <ac:chgData name="Jelger Oud" userId="1c075e30e1eca87b" providerId="LiveId" clId="{D5044F07-3190-4FAA-AB36-5CA0758AD09E}" dt="2024-12-23T14:11:18.336" v="336" actId="20577"/>
          <ac:spMkLst>
            <pc:docMk/>
            <pc:sldMk cId="1578726356" sldId="265"/>
            <ac:spMk id="14" creationId="{50316CDE-1886-D0CD-6366-133C2053B732}"/>
          </ac:spMkLst>
        </pc:spChg>
        <pc:spChg chg="add mod">
          <ac:chgData name="Jelger Oud" userId="1c075e30e1eca87b" providerId="LiveId" clId="{D5044F07-3190-4FAA-AB36-5CA0758AD09E}" dt="2024-12-23T14:21:11.951" v="346" actId="404"/>
          <ac:spMkLst>
            <pc:docMk/>
            <pc:sldMk cId="1578726356" sldId="265"/>
            <ac:spMk id="16" creationId="{9E9DCBE3-F242-FDF8-5113-B049A4FA0988}"/>
          </ac:spMkLst>
        </pc:spChg>
      </pc:sldChg>
      <pc:sldChg chg="addSp delSp modSp mod">
        <pc:chgData name="Jelger Oud" userId="1c075e30e1eca87b" providerId="LiveId" clId="{D5044F07-3190-4FAA-AB36-5CA0758AD09E}" dt="2024-12-23T13:52:36.268" v="181" actId="14100"/>
        <pc:sldMkLst>
          <pc:docMk/>
          <pc:sldMk cId="779971636" sldId="266"/>
        </pc:sldMkLst>
        <pc:spChg chg="mod">
          <ac:chgData name="Jelger Oud" userId="1c075e30e1eca87b" providerId="LiveId" clId="{D5044F07-3190-4FAA-AB36-5CA0758AD09E}" dt="2024-12-23T13:52:31.600" v="180" actId="1076"/>
          <ac:spMkLst>
            <pc:docMk/>
            <pc:sldMk cId="779971636" sldId="266"/>
            <ac:spMk id="5" creationId="{1B07C49E-AFFC-EC46-8930-E4D428F5F943}"/>
          </ac:spMkLst>
        </pc:spChg>
        <pc:spChg chg="add mod">
          <ac:chgData name="Jelger Oud" userId="1c075e30e1eca87b" providerId="LiveId" clId="{D5044F07-3190-4FAA-AB36-5CA0758AD09E}" dt="2024-12-23T13:52:36.268" v="181" actId="14100"/>
          <ac:spMkLst>
            <pc:docMk/>
            <pc:sldMk cId="779971636" sldId="266"/>
            <ac:spMk id="8" creationId="{EEB96F85-AE08-CD6D-A66A-FF7B04A4059D}"/>
          </ac:spMkLst>
        </pc:spChg>
      </pc:sldChg>
      <pc:sldChg chg="addSp delSp modSp mod">
        <pc:chgData name="Jelger Oud" userId="1c075e30e1eca87b" providerId="LiveId" clId="{D5044F07-3190-4FAA-AB36-5CA0758AD09E}" dt="2024-12-23T14:56:25.057" v="539" actId="14100"/>
        <pc:sldMkLst>
          <pc:docMk/>
          <pc:sldMk cId="3865605948" sldId="269"/>
        </pc:sldMkLst>
        <pc:picChg chg="add mod">
          <ac:chgData name="Jelger Oud" userId="1c075e30e1eca87b" providerId="LiveId" clId="{D5044F07-3190-4FAA-AB36-5CA0758AD09E}" dt="2024-12-23T14:56:25.057" v="539" actId="14100"/>
          <ac:picMkLst>
            <pc:docMk/>
            <pc:sldMk cId="3865605948" sldId="269"/>
            <ac:picMk id="6" creationId="{78702503-7540-F79C-FEA6-34D947B8F474}"/>
          </ac:picMkLst>
        </pc:picChg>
      </pc:sldChg>
      <pc:sldChg chg="addSp modSp mod">
        <pc:chgData name="Jelger Oud" userId="1c075e30e1eca87b" providerId="LiveId" clId="{D5044F07-3190-4FAA-AB36-5CA0758AD09E}" dt="2024-12-23T14:59:46.215" v="578" actId="6549"/>
        <pc:sldMkLst>
          <pc:docMk/>
          <pc:sldMk cId="2727850971" sldId="270"/>
        </pc:sldMkLst>
        <pc:spChg chg="mod">
          <ac:chgData name="Jelger Oud" userId="1c075e30e1eca87b" providerId="LiveId" clId="{D5044F07-3190-4FAA-AB36-5CA0758AD09E}" dt="2024-12-23T14:59:46.215" v="578" actId="6549"/>
          <ac:spMkLst>
            <pc:docMk/>
            <pc:sldMk cId="2727850971" sldId="270"/>
            <ac:spMk id="5" creationId="{1B07C49E-AFFC-EC46-8930-E4D428F5F943}"/>
          </ac:spMkLst>
        </pc:spChg>
        <pc:picChg chg="add mod">
          <ac:chgData name="Jelger Oud" userId="1c075e30e1eca87b" providerId="LiveId" clId="{D5044F07-3190-4FAA-AB36-5CA0758AD09E}" dt="2024-12-23T14:59:10.855" v="567" actId="1076"/>
          <ac:picMkLst>
            <pc:docMk/>
            <pc:sldMk cId="2727850971" sldId="270"/>
            <ac:picMk id="6" creationId="{BE796A4B-818E-F4B3-38F1-70B5494FE12A}"/>
          </ac:picMkLst>
        </pc:picChg>
      </pc:sldChg>
      <pc:sldChg chg="modSp mod">
        <pc:chgData name="Jelger Oud" userId="1c075e30e1eca87b" providerId="LiveId" clId="{D5044F07-3190-4FAA-AB36-5CA0758AD09E}" dt="2024-12-23T14:26:44.976" v="370" actId="207"/>
        <pc:sldMkLst>
          <pc:docMk/>
          <pc:sldMk cId="148114319" sldId="276"/>
        </pc:sldMkLst>
        <pc:spChg chg="mod">
          <ac:chgData name="Jelger Oud" userId="1c075e30e1eca87b" providerId="LiveId" clId="{D5044F07-3190-4FAA-AB36-5CA0758AD09E}" dt="2024-12-23T14:26:44.976" v="370" actId="207"/>
          <ac:spMkLst>
            <pc:docMk/>
            <pc:sldMk cId="148114319" sldId="276"/>
            <ac:spMk id="5" creationId="{1B07C49E-AFFC-EC46-8930-E4D428F5F943}"/>
          </ac:spMkLst>
        </pc:spChg>
      </pc:sldChg>
      <pc:sldChg chg="modSp mod">
        <pc:chgData name="Jelger Oud" userId="1c075e30e1eca87b" providerId="LiveId" clId="{D5044F07-3190-4FAA-AB36-5CA0758AD09E}" dt="2024-12-23T14:55:16.222" v="535" actId="27636"/>
        <pc:sldMkLst>
          <pc:docMk/>
          <pc:sldMk cId="321008965" sldId="277"/>
        </pc:sldMkLst>
        <pc:spChg chg="mod">
          <ac:chgData name="Jelger Oud" userId="1c075e30e1eca87b" providerId="LiveId" clId="{D5044F07-3190-4FAA-AB36-5CA0758AD09E}" dt="2024-12-23T14:55:16.222" v="535" actId="27636"/>
          <ac:spMkLst>
            <pc:docMk/>
            <pc:sldMk cId="321008965" sldId="277"/>
            <ac:spMk id="8" creationId="{C7B9C153-C85C-3240-8E7E-523FBC004564}"/>
          </ac:spMkLst>
        </pc:spChg>
      </pc:sldChg>
      <pc:sldChg chg="addSp delSp modSp mod">
        <pc:chgData name="Jelger Oud" userId="1c075e30e1eca87b" providerId="LiveId" clId="{D5044F07-3190-4FAA-AB36-5CA0758AD09E}" dt="2024-12-23T14:47:54.672" v="472" actId="478"/>
        <pc:sldMkLst>
          <pc:docMk/>
          <pc:sldMk cId="1813711241" sldId="293"/>
        </pc:sldMkLst>
        <pc:spChg chg="add mod">
          <ac:chgData name="Jelger Oud" userId="1c075e30e1eca87b" providerId="LiveId" clId="{D5044F07-3190-4FAA-AB36-5CA0758AD09E}" dt="2024-12-23T14:43:04.510" v="466" actId="207"/>
          <ac:spMkLst>
            <pc:docMk/>
            <pc:sldMk cId="1813711241" sldId="293"/>
            <ac:spMk id="2" creationId="{CBAFBDD7-8809-BF7E-9693-64FED93FBB3D}"/>
          </ac:spMkLst>
        </pc:spChg>
        <pc:spChg chg="add mod">
          <ac:chgData name="Jelger Oud" userId="1c075e30e1eca87b" providerId="LiveId" clId="{D5044F07-3190-4FAA-AB36-5CA0758AD09E}" dt="2024-12-23T14:43:08.147" v="467" actId="207"/>
          <ac:spMkLst>
            <pc:docMk/>
            <pc:sldMk cId="1813711241" sldId="293"/>
            <ac:spMk id="7" creationId="{0457A7EF-1337-C706-4496-11B49F623188}"/>
          </ac:spMkLst>
        </pc:spChg>
      </pc:sldChg>
      <pc:sldChg chg="modSp mod">
        <pc:chgData name="Jelger Oud" userId="1c075e30e1eca87b" providerId="LiveId" clId="{D5044F07-3190-4FAA-AB36-5CA0758AD09E}" dt="2024-12-23T13:41:42.382" v="65" actId="27636"/>
        <pc:sldMkLst>
          <pc:docMk/>
          <pc:sldMk cId="280316088" sldId="299"/>
        </pc:sldMkLst>
        <pc:spChg chg="mod">
          <ac:chgData name="Jelger Oud" userId="1c075e30e1eca87b" providerId="LiveId" clId="{D5044F07-3190-4FAA-AB36-5CA0758AD09E}" dt="2024-12-23T13:41:42.382" v="65" actId="27636"/>
          <ac:spMkLst>
            <pc:docMk/>
            <pc:sldMk cId="280316088" sldId="299"/>
            <ac:spMk id="3" creationId="{AB0AB2AC-B7E6-6849-9AE9-697369407F8F}"/>
          </ac:spMkLst>
        </pc:spChg>
      </pc:sldChg>
      <pc:sldChg chg="modSp mod">
        <pc:chgData name="Jelger Oud" userId="1c075e30e1eca87b" providerId="LiveId" clId="{D5044F07-3190-4FAA-AB36-5CA0758AD09E}" dt="2024-12-23T13:43:55.366" v="86" actId="20577"/>
        <pc:sldMkLst>
          <pc:docMk/>
          <pc:sldMk cId="1385553969" sldId="302"/>
        </pc:sldMkLst>
        <pc:spChg chg="mod">
          <ac:chgData name="Jelger Oud" userId="1c075e30e1eca87b" providerId="LiveId" clId="{D5044F07-3190-4FAA-AB36-5CA0758AD09E}" dt="2024-12-23T13:43:55.366" v="86" actId="20577"/>
          <ac:spMkLst>
            <pc:docMk/>
            <pc:sldMk cId="1385553969" sldId="302"/>
            <ac:spMk id="3" creationId="{AB0AB2AC-B7E6-6849-9AE9-697369407F8F}"/>
          </ac:spMkLst>
        </pc:spChg>
      </pc:sldChg>
      <pc:sldChg chg="addSp delSp modSp mod">
        <pc:chgData name="Jelger Oud" userId="1c075e30e1eca87b" providerId="LiveId" clId="{D5044F07-3190-4FAA-AB36-5CA0758AD09E}" dt="2024-12-23T14:36:35.043" v="389" actId="22"/>
        <pc:sldMkLst>
          <pc:docMk/>
          <pc:sldMk cId="334532777" sldId="303"/>
        </pc:sldMkLst>
        <pc:spChg chg="add mod">
          <ac:chgData name="Jelger Oud" userId="1c075e30e1eca87b" providerId="LiveId" clId="{D5044F07-3190-4FAA-AB36-5CA0758AD09E}" dt="2024-12-23T14:32:42.566" v="380" actId="207"/>
          <ac:spMkLst>
            <pc:docMk/>
            <pc:sldMk cId="334532777" sldId="303"/>
            <ac:spMk id="2" creationId="{8D7547C1-BBD9-6922-5FEE-2054F8A15F52}"/>
          </ac:spMkLst>
        </pc:spChg>
        <pc:spChg chg="add mod">
          <ac:chgData name="Jelger Oud" userId="1c075e30e1eca87b" providerId="LiveId" clId="{D5044F07-3190-4FAA-AB36-5CA0758AD09E}" dt="2024-12-23T14:33:25.736" v="387" actId="1076"/>
          <ac:spMkLst>
            <pc:docMk/>
            <pc:sldMk cId="334532777" sldId="303"/>
            <ac:spMk id="7" creationId="{4CDA22FE-A09B-A419-337D-2975097CDC2E}"/>
          </ac:spMkLst>
        </pc:spChg>
      </pc:sldChg>
      <pc:sldChg chg="addSp delSp modSp mod">
        <pc:chgData name="Jelger Oud" userId="1c075e30e1eca87b" providerId="LiveId" clId="{D5044F07-3190-4FAA-AB36-5CA0758AD09E}" dt="2024-12-23T14:56:51.506" v="543" actId="14100"/>
        <pc:sldMkLst>
          <pc:docMk/>
          <pc:sldMk cId="3869789237" sldId="304"/>
        </pc:sldMkLst>
        <pc:picChg chg="add mod">
          <ac:chgData name="Jelger Oud" userId="1c075e30e1eca87b" providerId="LiveId" clId="{D5044F07-3190-4FAA-AB36-5CA0758AD09E}" dt="2024-12-23T14:56:51.506" v="543" actId="14100"/>
          <ac:picMkLst>
            <pc:docMk/>
            <pc:sldMk cId="3869789237" sldId="304"/>
            <ac:picMk id="6" creationId="{B219BEFA-5A8E-1A68-F94B-8A8DF4DA2A0F}"/>
          </ac:picMkLst>
        </pc:picChg>
      </pc:sldChg>
      <pc:sldChg chg="addSp delSp modSp mod">
        <pc:chgData name="Jelger Oud" userId="1c075e30e1eca87b" providerId="LiveId" clId="{D5044F07-3190-4FAA-AB36-5CA0758AD09E}" dt="2024-12-23T14:57:21.230" v="548" actId="1076"/>
        <pc:sldMkLst>
          <pc:docMk/>
          <pc:sldMk cId="80090182" sldId="305"/>
        </pc:sldMkLst>
        <pc:picChg chg="add mod">
          <ac:chgData name="Jelger Oud" userId="1c075e30e1eca87b" providerId="LiveId" clId="{D5044F07-3190-4FAA-AB36-5CA0758AD09E}" dt="2024-12-23T14:57:21.230" v="548" actId="1076"/>
          <ac:picMkLst>
            <pc:docMk/>
            <pc:sldMk cId="80090182" sldId="305"/>
            <ac:picMk id="6" creationId="{DE52C9AD-87D6-9ABC-0588-F3CD903347FB}"/>
          </ac:picMkLst>
        </pc:picChg>
      </pc:sldChg>
      <pc:sldChg chg="addSp delSp modSp mod">
        <pc:chgData name="Jelger Oud" userId="1c075e30e1eca87b" providerId="LiveId" clId="{D5044F07-3190-4FAA-AB36-5CA0758AD09E}" dt="2024-12-23T14:58:05.092" v="556" actId="14100"/>
        <pc:sldMkLst>
          <pc:docMk/>
          <pc:sldMk cId="3145340593" sldId="306"/>
        </pc:sldMkLst>
        <pc:picChg chg="add mod">
          <ac:chgData name="Jelger Oud" userId="1c075e30e1eca87b" providerId="LiveId" clId="{D5044F07-3190-4FAA-AB36-5CA0758AD09E}" dt="2024-12-23T14:58:05.092" v="556" actId="14100"/>
          <ac:picMkLst>
            <pc:docMk/>
            <pc:sldMk cId="3145340593" sldId="306"/>
            <ac:picMk id="6" creationId="{E7307319-4453-9615-6BB8-4538636C20D7}"/>
          </ac:picMkLst>
        </pc:picChg>
      </pc:sldChg>
      <pc:sldChg chg="addSp delSp modSp mod">
        <pc:chgData name="Jelger Oud" userId="1c075e30e1eca87b" providerId="LiveId" clId="{D5044F07-3190-4FAA-AB36-5CA0758AD09E}" dt="2024-12-23T14:57:46.081" v="552" actId="14100"/>
        <pc:sldMkLst>
          <pc:docMk/>
          <pc:sldMk cId="1106727586" sldId="307"/>
        </pc:sldMkLst>
        <pc:picChg chg="add mod">
          <ac:chgData name="Jelger Oud" userId="1c075e30e1eca87b" providerId="LiveId" clId="{D5044F07-3190-4FAA-AB36-5CA0758AD09E}" dt="2024-12-23T14:57:46.081" v="552" actId="14100"/>
          <ac:picMkLst>
            <pc:docMk/>
            <pc:sldMk cId="1106727586" sldId="307"/>
            <ac:picMk id="6" creationId="{D6C10735-FDE0-F517-8CBC-B7EE814F2D38}"/>
          </ac:picMkLst>
        </pc:picChg>
      </pc:sldChg>
      <pc:sldChg chg="addSp delSp modSp mod">
        <pc:chgData name="Jelger Oud" userId="1c075e30e1eca87b" providerId="LiveId" clId="{D5044F07-3190-4FAA-AB36-5CA0758AD09E}" dt="2024-12-23T14:58:26.700" v="561" actId="14100"/>
        <pc:sldMkLst>
          <pc:docMk/>
          <pc:sldMk cId="706594483" sldId="308"/>
        </pc:sldMkLst>
        <pc:picChg chg="add mod">
          <ac:chgData name="Jelger Oud" userId="1c075e30e1eca87b" providerId="LiveId" clId="{D5044F07-3190-4FAA-AB36-5CA0758AD09E}" dt="2024-12-23T14:58:26.700" v="561" actId="14100"/>
          <ac:picMkLst>
            <pc:docMk/>
            <pc:sldMk cId="706594483" sldId="308"/>
            <ac:picMk id="6" creationId="{AFDAEB5E-AD81-D8EA-6CAC-37CD66703DC5}"/>
          </ac:picMkLst>
        </pc:picChg>
      </pc:sldChg>
      <pc:sldChg chg="modSp mod">
        <pc:chgData name="Jelger Oud" userId="1c075e30e1eca87b" providerId="LiveId" clId="{D5044F07-3190-4FAA-AB36-5CA0758AD09E}" dt="2024-12-27T11:27:31.074" v="581" actId="14100"/>
        <pc:sldMkLst>
          <pc:docMk/>
          <pc:sldMk cId="1794738657" sldId="309"/>
        </pc:sldMkLst>
        <pc:spChg chg="mod">
          <ac:chgData name="Jelger Oud" userId="1c075e30e1eca87b" providerId="LiveId" clId="{D5044F07-3190-4FAA-AB36-5CA0758AD09E}" dt="2024-12-27T11:27:31.074" v="581" actId="14100"/>
          <ac:spMkLst>
            <pc:docMk/>
            <pc:sldMk cId="1794738657" sldId="309"/>
            <ac:spMk id="5" creationId="{1B07C49E-AFFC-EC46-8930-E4D428F5F943}"/>
          </ac:spMkLst>
        </pc:spChg>
      </pc:sldChg>
      <pc:sldChg chg="modSp mod">
        <pc:chgData name="Jelger Oud" userId="1c075e30e1eca87b" providerId="LiveId" clId="{D5044F07-3190-4FAA-AB36-5CA0758AD09E}" dt="2024-12-20T16:14:17.614" v="21" actId="20577"/>
        <pc:sldMkLst>
          <pc:docMk/>
          <pc:sldMk cId="1277611629" sldId="327"/>
        </pc:sldMkLst>
        <pc:spChg chg="mod">
          <ac:chgData name="Jelger Oud" userId="1c075e30e1eca87b" providerId="LiveId" clId="{D5044F07-3190-4FAA-AB36-5CA0758AD09E}" dt="2024-12-20T16:14:17.614" v="21" actId="20577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">
        <pc:chgData name="Jelger Oud" userId="1c075e30e1eca87b" providerId="LiveId" clId="{D5044F07-3190-4FAA-AB36-5CA0758AD09E}" dt="2024-12-23T13:26:55.500" v="28" actId="27636"/>
        <pc:sldMkLst>
          <pc:docMk/>
          <pc:sldMk cId="1980221439" sldId="331"/>
        </pc:sldMkLst>
        <pc:spChg chg="mod">
          <ac:chgData name="Jelger Oud" userId="1c075e30e1eca87b" providerId="LiveId" clId="{D5044F07-3190-4FAA-AB36-5CA0758AD09E}" dt="2024-12-23T13:26:55.500" v="28" actId="27636"/>
          <ac:spMkLst>
            <pc:docMk/>
            <pc:sldMk cId="1980221439" sldId="331"/>
            <ac:spMk id="10" creationId="{79EF1473-3ADD-43F1-A495-57AAB7FD902F}"/>
          </ac:spMkLst>
        </pc:spChg>
      </pc:sldChg>
      <pc:sldChg chg="modSp mod">
        <pc:chgData name="Jelger Oud" userId="1c075e30e1eca87b" providerId="LiveId" clId="{D5044F07-3190-4FAA-AB36-5CA0758AD09E}" dt="2024-12-23T13:29:35.125" v="37" actId="14100"/>
        <pc:sldMkLst>
          <pc:docMk/>
          <pc:sldMk cId="2560061391" sldId="332"/>
        </pc:sldMkLst>
        <pc:spChg chg="mod">
          <ac:chgData name="Jelger Oud" userId="1c075e30e1eca87b" providerId="LiveId" clId="{D5044F07-3190-4FAA-AB36-5CA0758AD09E}" dt="2024-12-23T13:29:35.125" v="37" actId="14100"/>
          <ac:spMkLst>
            <pc:docMk/>
            <pc:sldMk cId="2560061391" sldId="332"/>
            <ac:spMk id="5" creationId="{8E999A1B-8752-489F-A63B-EA2F60186B52}"/>
          </ac:spMkLst>
        </pc:spChg>
      </pc:sldChg>
      <pc:sldChg chg="modSp new del mod">
        <pc:chgData name="Jelger Oud" userId="1c075e30e1eca87b" providerId="LiveId" clId="{D5044F07-3190-4FAA-AB36-5CA0758AD09E}" dt="2024-12-23T14:01:53.479" v="185" actId="680"/>
        <pc:sldMkLst>
          <pc:docMk/>
          <pc:sldMk cId="143991030" sldId="333"/>
        </pc:sldMkLst>
      </pc:sldChg>
      <pc:sldChg chg="addSp delSp modSp add mod">
        <pc:chgData name="Jelger Oud" userId="1c075e30e1eca87b" providerId="LiveId" clId="{D5044F07-3190-4FAA-AB36-5CA0758AD09E}" dt="2024-12-23T14:05:41.662" v="243" actId="20577"/>
        <pc:sldMkLst>
          <pc:docMk/>
          <pc:sldMk cId="2105993695" sldId="333"/>
        </pc:sldMkLst>
        <pc:spChg chg="mod">
          <ac:chgData name="Jelger Oud" userId="1c075e30e1eca87b" providerId="LiveId" clId="{D5044F07-3190-4FAA-AB36-5CA0758AD09E}" dt="2024-12-23T14:02:38.248" v="218" actId="20577"/>
          <ac:spMkLst>
            <pc:docMk/>
            <pc:sldMk cId="2105993695" sldId="333"/>
            <ac:spMk id="3" creationId="{9DDF90F2-1257-82C1-9B97-CC107E96DF5B}"/>
          </ac:spMkLst>
        </pc:spChg>
        <pc:spChg chg="add del mod">
          <ac:chgData name="Jelger Oud" userId="1c075e30e1eca87b" providerId="LiveId" clId="{D5044F07-3190-4FAA-AB36-5CA0758AD09E}" dt="2024-12-23T14:05:41.662" v="243" actId="20577"/>
          <ac:spMkLst>
            <pc:docMk/>
            <pc:sldMk cId="2105993695" sldId="333"/>
            <ac:spMk id="5" creationId="{AB1A690D-D731-C3B2-4006-59011B39F502}"/>
          </ac:spMkLst>
        </pc:spChg>
      </pc:sldChg>
      <pc:sldChg chg="add del setBg">
        <pc:chgData name="Jelger Oud" userId="1c075e30e1eca87b" providerId="LiveId" clId="{D5044F07-3190-4FAA-AB36-5CA0758AD09E}" dt="2024-12-23T14:02:18.621" v="189"/>
        <pc:sldMkLst>
          <pc:docMk/>
          <pc:sldMk cId="2341844806" sldId="333"/>
        </pc:sldMkLst>
      </pc:sldChg>
      <pc:sldChg chg="add del setBg">
        <pc:chgData name="Jelger Oud" userId="1c075e30e1eca87b" providerId="LiveId" clId="{D5044F07-3190-4FAA-AB36-5CA0758AD09E}" dt="2024-12-23T14:02:14.968" v="187"/>
        <pc:sldMkLst>
          <pc:docMk/>
          <pc:sldMk cId="3512576167" sldId="333"/>
        </pc:sldMkLst>
      </pc:sldChg>
      <pc:sldChg chg="add del setBg">
        <pc:chgData name="Jelger Oud" userId="1c075e30e1eca87b" providerId="LiveId" clId="{D5044F07-3190-4FAA-AB36-5CA0758AD09E}" dt="2024-12-23T14:36:42.468" v="391"/>
        <pc:sldMkLst>
          <pc:docMk/>
          <pc:sldMk cId="2792837445" sldId="334"/>
        </pc:sldMkLst>
      </pc:sldChg>
      <pc:sldChg chg="delSp modSp add mod">
        <pc:chgData name="Jelger Oud" userId="1c075e30e1eca87b" providerId="LiveId" clId="{D5044F07-3190-4FAA-AB36-5CA0758AD09E}" dt="2024-12-23T14:37:31.399" v="426" actId="20577"/>
        <pc:sldMkLst>
          <pc:docMk/>
          <pc:sldMk cId="2888879748" sldId="334"/>
        </pc:sldMkLst>
        <pc:spChg chg="mod">
          <ac:chgData name="Jelger Oud" userId="1c075e30e1eca87b" providerId="LiveId" clId="{D5044F07-3190-4FAA-AB36-5CA0758AD09E}" dt="2024-12-23T14:37:31.399" v="426" actId="20577"/>
          <ac:spMkLst>
            <pc:docMk/>
            <pc:sldMk cId="2888879748" sldId="334"/>
            <ac:spMk id="3" creationId="{EC57A601-B368-4251-E357-FFA1CD8B4C81}"/>
          </ac:spMkLst>
        </pc:spChg>
      </pc:sldChg>
      <pc:sldChg chg="addSp delSp modSp add mod">
        <pc:chgData name="Jelger Oud" userId="1c075e30e1eca87b" providerId="LiveId" clId="{D5044F07-3190-4FAA-AB36-5CA0758AD09E}" dt="2024-12-23T14:49:51.441" v="506" actId="14100"/>
        <pc:sldMkLst>
          <pc:docMk/>
          <pc:sldMk cId="508364884" sldId="335"/>
        </pc:sldMkLst>
        <pc:spChg chg="add mod">
          <ac:chgData name="Jelger Oud" userId="1c075e30e1eca87b" providerId="LiveId" clId="{D5044F07-3190-4FAA-AB36-5CA0758AD09E}" dt="2024-12-23T14:49:32.329" v="495" actId="1076"/>
          <ac:spMkLst>
            <pc:docMk/>
            <pc:sldMk cId="508364884" sldId="335"/>
            <ac:spMk id="18" creationId="{DFCA81F7-87BE-42D6-C222-57A9A82ADE1D}"/>
          </ac:spMkLst>
        </pc:spChg>
        <pc:spChg chg="add mod">
          <ac:chgData name="Jelger Oud" userId="1c075e30e1eca87b" providerId="LiveId" clId="{D5044F07-3190-4FAA-AB36-5CA0758AD09E}" dt="2024-12-23T14:49:27.848" v="494" actId="1076"/>
          <ac:spMkLst>
            <pc:docMk/>
            <pc:sldMk cId="508364884" sldId="335"/>
            <ac:spMk id="20" creationId="{413B3C47-EFAA-4090-5DE1-F3497333F360}"/>
          </ac:spMkLst>
        </pc:spChg>
        <pc:spChg chg="add mod">
          <ac:chgData name="Jelger Oud" userId="1c075e30e1eca87b" providerId="LiveId" clId="{D5044F07-3190-4FAA-AB36-5CA0758AD09E}" dt="2024-12-23T14:49:21.308" v="492" actId="1076"/>
          <ac:spMkLst>
            <pc:docMk/>
            <pc:sldMk cId="508364884" sldId="335"/>
            <ac:spMk id="22" creationId="{3BF0B6A5-71C6-F587-8862-E2AE3584161F}"/>
          </ac:spMkLst>
        </pc:spChg>
        <pc:spChg chg="add mod">
          <ac:chgData name="Jelger Oud" userId="1c075e30e1eca87b" providerId="LiveId" clId="{D5044F07-3190-4FAA-AB36-5CA0758AD09E}" dt="2024-12-23T14:49:07.508" v="486" actId="1076"/>
          <ac:spMkLst>
            <pc:docMk/>
            <pc:sldMk cId="508364884" sldId="335"/>
            <ac:spMk id="24" creationId="{6BCC3248-08A9-832E-DA29-1E11A4B5F727}"/>
          </ac:spMkLst>
        </pc:spChg>
        <pc:spChg chg="add mod">
          <ac:chgData name="Jelger Oud" userId="1c075e30e1eca87b" providerId="LiveId" clId="{D5044F07-3190-4FAA-AB36-5CA0758AD09E}" dt="2024-12-23T14:49:51.441" v="506" actId="14100"/>
          <ac:spMkLst>
            <pc:docMk/>
            <pc:sldMk cId="508364884" sldId="335"/>
            <ac:spMk id="26" creationId="{85933D86-6F44-BD73-0E02-AA82F7BEC898}"/>
          </ac:spMkLst>
        </pc:spChg>
        <pc:spChg chg="add mod">
          <ac:chgData name="Jelger Oud" userId="1c075e30e1eca87b" providerId="LiveId" clId="{D5044F07-3190-4FAA-AB36-5CA0758AD09E}" dt="2024-12-23T14:48:53.939" v="483" actId="1076"/>
          <ac:spMkLst>
            <pc:docMk/>
            <pc:sldMk cId="508364884" sldId="335"/>
            <ac:spMk id="28" creationId="{65D751A2-7AA1-D002-4C51-5584CE67B00B}"/>
          </ac:spMkLst>
        </pc:spChg>
      </pc:sldChg>
      <pc:sldChg chg="new del">
        <pc:chgData name="Jelger Oud" userId="1c075e30e1eca87b" providerId="LiveId" clId="{D5044F07-3190-4FAA-AB36-5CA0758AD09E}" dt="2024-12-23T14:47:37.471" v="469" actId="680"/>
        <pc:sldMkLst>
          <pc:docMk/>
          <pc:sldMk cId="510216629" sldId="335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</pc:sldChg>
    </pc:docChg>
  </pc:docChgLst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3.png>
</file>

<file path=ppt/media/image14.jpeg>
</file>

<file path=ppt/media/image15.jpeg>
</file>

<file path=ppt/media/image16.jpeg>
</file>

<file path=ppt/media/image2.png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198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aqasHaider45/DataScienceProject/blob/main/Folium_Map_SpaceX_Launches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aqasHaider45/DataScienceProject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Jelger Oud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20/12/2024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177306" cy="4351338"/>
          </a:xfrm>
          <a:prstGeom prst="rect">
            <a:avLst/>
          </a:prstGeom>
        </p:spPr>
        <p:txBody>
          <a:bodyPr/>
          <a:lstStyle/>
          <a:p>
            <a:r>
              <a:rPr lang="en-GB" sz="1600" b="1" dirty="0">
                <a:solidFill>
                  <a:schemeClr val="accent1"/>
                </a:solidFill>
              </a:rPr>
              <a:t>1. Filtering Falcon 9 Launches</a:t>
            </a:r>
            <a:endParaRPr lang="en-GB" sz="1600" dirty="0">
              <a:solidFill>
                <a:schemeClr val="accent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accent1"/>
                </a:solidFill>
              </a:rPr>
              <a:t>The </a:t>
            </a:r>
            <a:r>
              <a:rPr lang="en-GB" sz="1600" b="1" dirty="0">
                <a:solidFill>
                  <a:schemeClr val="accent1"/>
                </a:solidFill>
              </a:rPr>
              <a:t>Booster Version</a:t>
            </a:r>
            <a:r>
              <a:rPr lang="en-GB" sz="1600" dirty="0">
                <a:solidFill>
                  <a:schemeClr val="accent1"/>
                </a:solidFill>
              </a:rPr>
              <a:t> column was used to filter the data, ensuring only </a:t>
            </a:r>
            <a:r>
              <a:rPr lang="en-GB" sz="1600" b="1" dirty="0">
                <a:solidFill>
                  <a:schemeClr val="accent1"/>
                </a:solidFill>
              </a:rPr>
              <a:t>Falcon 9 launches</a:t>
            </a:r>
            <a:r>
              <a:rPr lang="en-GB" sz="1600" dirty="0">
                <a:solidFill>
                  <a:schemeClr val="accent1"/>
                </a:solidFill>
              </a:rPr>
              <a:t> were retained in the dataset.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accent1"/>
                </a:solidFill>
              </a:rPr>
              <a:t>This step helped remove irrelevant records and focus solely on Falcon 9 missions.</a:t>
            </a:r>
          </a:p>
          <a:p>
            <a:r>
              <a:rPr lang="en-GB" sz="1600" b="1" dirty="0">
                <a:solidFill>
                  <a:schemeClr val="accent1"/>
                </a:solidFill>
              </a:rPr>
              <a:t>2. Handling Missing Values</a:t>
            </a:r>
            <a:endParaRPr lang="en-GB" sz="1600" dirty="0">
              <a:solidFill>
                <a:schemeClr val="accent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1600" b="1" dirty="0">
                <a:solidFill>
                  <a:schemeClr val="accent1"/>
                </a:solidFill>
              </a:rPr>
              <a:t>Payload Mass</a:t>
            </a:r>
            <a:r>
              <a:rPr lang="en-GB" sz="1600" dirty="0">
                <a:solidFill>
                  <a:schemeClr val="accent1"/>
                </a:solidFill>
              </a:rPr>
              <a:t> column had </a:t>
            </a:r>
            <a:r>
              <a:rPr lang="en-GB" sz="1600" b="1" dirty="0">
                <a:solidFill>
                  <a:schemeClr val="accent1"/>
                </a:solidFill>
              </a:rPr>
              <a:t>missing values</a:t>
            </a:r>
            <a:r>
              <a:rPr lang="en-GB" sz="1600" dirty="0">
                <a:solidFill>
                  <a:schemeClr val="accent1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accent1"/>
                </a:solidFill>
              </a:rPr>
              <a:t>These were </a:t>
            </a:r>
            <a:r>
              <a:rPr lang="en-GB" sz="1600" b="1" dirty="0">
                <a:solidFill>
                  <a:schemeClr val="accent1"/>
                </a:solidFill>
              </a:rPr>
              <a:t>replaced</a:t>
            </a:r>
            <a:r>
              <a:rPr lang="en-GB" sz="1600" dirty="0">
                <a:solidFill>
                  <a:schemeClr val="accent1"/>
                </a:solidFill>
              </a:rPr>
              <a:t> by the </a:t>
            </a:r>
            <a:r>
              <a:rPr lang="en-GB" sz="1600" b="1" dirty="0">
                <a:solidFill>
                  <a:schemeClr val="accent1"/>
                </a:solidFill>
              </a:rPr>
              <a:t>mean value</a:t>
            </a:r>
            <a:r>
              <a:rPr lang="en-GB" sz="1600" dirty="0">
                <a:solidFill>
                  <a:schemeClr val="accent1"/>
                </a:solidFill>
              </a:rPr>
              <a:t> of the column to maintain consistency and prevent data loss.</a:t>
            </a:r>
          </a:p>
          <a:p>
            <a:r>
              <a:rPr lang="en-GB" sz="1600" b="1" dirty="0">
                <a:solidFill>
                  <a:schemeClr val="accent1"/>
                </a:solidFill>
              </a:rPr>
              <a:t>GitHub Repository</a:t>
            </a:r>
            <a:br>
              <a:rPr lang="en-GB" sz="1600" dirty="0">
                <a:solidFill>
                  <a:schemeClr val="accent1"/>
                </a:solidFill>
              </a:rPr>
            </a:br>
            <a:r>
              <a:rPr lang="en-GB" sz="1600" dirty="0">
                <a:solidFill>
                  <a:schemeClr val="accent1"/>
                </a:solidFill>
              </a:rPr>
              <a:t>The complete </a:t>
            </a:r>
            <a:r>
              <a:rPr lang="en-GB" sz="1600" b="1" dirty="0">
                <a:solidFill>
                  <a:schemeClr val="accent1"/>
                </a:solidFill>
              </a:rPr>
              <a:t>data wrangling notebooks</a:t>
            </a:r>
            <a:r>
              <a:rPr lang="en-GB" sz="1600" dirty="0">
                <a:solidFill>
                  <a:schemeClr val="accent1"/>
                </a:solidFill>
              </a:rPr>
              <a:t> can be found here:</a:t>
            </a:r>
            <a:br>
              <a:rPr lang="en-GB" sz="1600" dirty="0">
                <a:solidFill>
                  <a:schemeClr val="accent1"/>
                </a:solidFill>
              </a:rPr>
            </a:br>
            <a:r>
              <a:rPr lang="en-GB" sz="1600" dirty="0">
                <a:solidFill>
                  <a:schemeClr val="accent1"/>
                </a:solidFill>
              </a:rPr>
              <a:t>👉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52051" y="1416569"/>
            <a:ext cx="5675760" cy="5284033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GB" sz="2000" b="1" dirty="0"/>
              <a:t>1. Exploratory Data Analysis (EDA)</a:t>
            </a:r>
            <a:endParaRPr lang="en-GB" sz="2000" dirty="0"/>
          </a:p>
          <a:p>
            <a:pPr lvl="1"/>
            <a:r>
              <a:rPr lang="en-GB" sz="1100" b="1" dirty="0"/>
              <a:t>Pandas</a:t>
            </a:r>
            <a:r>
              <a:rPr lang="en-GB" sz="1100" dirty="0"/>
              <a:t> and </a:t>
            </a:r>
            <a:r>
              <a:rPr lang="en-GB" sz="1100" b="1" dirty="0"/>
              <a:t>Matplotlib</a:t>
            </a:r>
            <a:r>
              <a:rPr lang="en-GB" sz="1100" dirty="0"/>
              <a:t> were used to explore and </a:t>
            </a:r>
            <a:r>
              <a:rPr lang="en-GB" sz="1100" dirty="0" err="1"/>
              <a:t>analyze</a:t>
            </a:r>
            <a:r>
              <a:rPr lang="en-GB" sz="1100" dirty="0"/>
              <a:t> relationships between variables.</a:t>
            </a:r>
          </a:p>
          <a:p>
            <a:pPr lvl="1"/>
            <a:r>
              <a:rPr lang="en-GB" sz="1100" dirty="0"/>
              <a:t>Statistical summaries and visual patterns were extracted to understand data distributions.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0" indent="0">
              <a:buNone/>
            </a:pPr>
            <a:r>
              <a:rPr lang="en-GB" sz="2000" b="1" dirty="0"/>
              <a:t>2. Feature Engineering</a:t>
            </a:r>
            <a:endParaRPr lang="en-GB" sz="2000" dirty="0"/>
          </a:p>
          <a:p>
            <a:pPr lvl="1"/>
            <a:r>
              <a:rPr lang="en-GB" sz="1100" dirty="0"/>
              <a:t>Prepared and transformed data to create meaningful </a:t>
            </a:r>
            <a:r>
              <a:rPr lang="en-GB" sz="1100" b="1" dirty="0"/>
              <a:t>features</a:t>
            </a:r>
            <a:r>
              <a:rPr lang="en-GB" sz="1100" dirty="0"/>
              <a:t> for </a:t>
            </a:r>
            <a:r>
              <a:rPr lang="en-GB" sz="1100" dirty="0" err="1"/>
              <a:t>modeling</a:t>
            </a:r>
            <a:r>
              <a:rPr lang="en-GB" sz="1100" dirty="0"/>
              <a:t>.</a:t>
            </a:r>
          </a:p>
          <a:p>
            <a:pPr lvl="1"/>
            <a:r>
              <a:rPr lang="en-GB" sz="1100" dirty="0"/>
              <a:t>Enhanced dataset usability by identifying key variables influencing launch success.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0" indent="0">
              <a:buNone/>
            </a:pPr>
            <a:r>
              <a:rPr lang="en-GB" sz="2000" b="1" dirty="0"/>
              <a:t>3. Data Visualizations</a:t>
            </a:r>
            <a:endParaRPr lang="en-GB" sz="2000" dirty="0"/>
          </a:p>
          <a:p>
            <a:pPr lvl="1"/>
            <a:r>
              <a:rPr lang="en-GB" sz="1100" b="1" dirty="0"/>
              <a:t>Scatter Plots:</a:t>
            </a:r>
            <a:endParaRPr lang="en-GB" sz="1100" dirty="0"/>
          </a:p>
          <a:p>
            <a:pPr marL="1200150" lvl="2" indent="-285750"/>
            <a:r>
              <a:rPr lang="en-GB" sz="1100" dirty="0"/>
              <a:t>Visualized relationships between:</a:t>
            </a:r>
          </a:p>
          <a:p>
            <a:pPr lvl="3"/>
            <a:r>
              <a:rPr lang="en-GB" sz="1200" b="1" dirty="0"/>
              <a:t>Flight Number</a:t>
            </a:r>
            <a:r>
              <a:rPr lang="en-GB" sz="1200" dirty="0"/>
              <a:t> and </a:t>
            </a:r>
            <a:r>
              <a:rPr lang="en-GB" sz="1200" b="1" dirty="0"/>
              <a:t>Launch Site</a:t>
            </a:r>
            <a:endParaRPr lang="en-GB" sz="1200" dirty="0"/>
          </a:p>
          <a:p>
            <a:pPr lvl="3"/>
            <a:r>
              <a:rPr lang="en-GB" sz="1200" b="1" dirty="0"/>
              <a:t>Payload Mass</a:t>
            </a:r>
            <a:r>
              <a:rPr lang="en-GB" sz="1200" dirty="0"/>
              <a:t> and </a:t>
            </a:r>
            <a:r>
              <a:rPr lang="en-GB" sz="1200" b="1" dirty="0"/>
              <a:t>Launch Site</a:t>
            </a:r>
            <a:endParaRPr lang="en-GB" sz="1200" dirty="0"/>
          </a:p>
          <a:p>
            <a:pPr lvl="3"/>
            <a:r>
              <a:rPr lang="en-GB" sz="1200" b="1" dirty="0"/>
              <a:t>Flight Number</a:t>
            </a:r>
            <a:r>
              <a:rPr lang="en-GB" sz="1200" dirty="0"/>
              <a:t> and </a:t>
            </a:r>
            <a:r>
              <a:rPr lang="en-GB" sz="1200" b="1" dirty="0"/>
              <a:t>Orbit Type</a:t>
            </a:r>
            <a:endParaRPr lang="en-GB" sz="1200" dirty="0"/>
          </a:p>
          <a:p>
            <a:pPr lvl="3"/>
            <a:r>
              <a:rPr lang="en-GB" sz="1200" b="1" dirty="0"/>
              <a:t>Payload Mass</a:t>
            </a:r>
            <a:r>
              <a:rPr lang="en-GB" sz="1200" dirty="0"/>
              <a:t> and </a:t>
            </a:r>
            <a:r>
              <a:rPr lang="en-GB" sz="1200" b="1" dirty="0"/>
              <a:t>Orbit Type</a:t>
            </a:r>
            <a:endParaRPr lang="en-GB" sz="1200" dirty="0"/>
          </a:p>
          <a:p>
            <a:pPr lvl="1"/>
            <a:r>
              <a:rPr lang="en-GB" sz="1100" b="1" dirty="0"/>
              <a:t>Bar Charts:</a:t>
            </a:r>
            <a:endParaRPr lang="en-GB" sz="1100" dirty="0"/>
          </a:p>
          <a:p>
            <a:pPr marL="1200150" lvl="2" indent="-285750"/>
            <a:r>
              <a:rPr lang="en-GB" sz="1100" dirty="0"/>
              <a:t>Examined </a:t>
            </a:r>
            <a:r>
              <a:rPr lang="en-GB" sz="1100" b="1" dirty="0"/>
              <a:t>success rates</a:t>
            </a:r>
            <a:r>
              <a:rPr lang="en-GB" sz="1100" dirty="0"/>
              <a:t> across </a:t>
            </a:r>
            <a:r>
              <a:rPr lang="en-GB" sz="1100" b="1" dirty="0"/>
              <a:t>different orbit types</a:t>
            </a:r>
            <a:r>
              <a:rPr lang="en-GB" sz="1100" dirty="0"/>
              <a:t>.</a:t>
            </a:r>
          </a:p>
          <a:p>
            <a:pPr lvl="1"/>
            <a:r>
              <a:rPr lang="en-GB" sz="1100" b="1" dirty="0"/>
              <a:t>Line Plots:</a:t>
            </a:r>
            <a:endParaRPr lang="en-GB" sz="1100" dirty="0"/>
          </a:p>
          <a:p>
            <a:pPr marL="1200150" lvl="2" indent="-285750"/>
            <a:r>
              <a:rPr lang="en-GB" sz="1100" dirty="0"/>
              <a:t>Visualized </a:t>
            </a:r>
            <a:r>
              <a:rPr lang="en-GB" sz="1100" b="1" dirty="0"/>
              <a:t>yearly trends</a:t>
            </a:r>
            <a:r>
              <a:rPr lang="en-GB" sz="1100" dirty="0"/>
              <a:t> in </a:t>
            </a:r>
            <a:r>
              <a:rPr lang="en-GB" sz="1100" b="1" dirty="0"/>
              <a:t>launch success</a:t>
            </a:r>
            <a:r>
              <a:rPr lang="en-GB" sz="1100" dirty="0"/>
              <a:t> rates.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EEB96F85-AE08-CD6D-A66A-FF7B04A4059D}"/>
              </a:ext>
            </a:extLst>
          </p:cNvPr>
          <p:cNvSpPr txBox="1"/>
          <p:nvPr/>
        </p:nvSpPr>
        <p:spPr>
          <a:xfrm>
            <a:off x="6096000" y="4720839"/>
            <a:ext cx="609724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1400" b="1" dirty="0"/>
              <a:t>GitHub Repository</a:t>
            </a:r>
            <a:br>
              <a:rPr lang="en-GB" sz="1400" dirty="0"/>
            </a:br>
            <a:r>
              <a:rPr lang="en-GB" sz="1400" dirty="0"/>
              <a:t>The completed </a:t>
            </a:r>
            <a:r>
              <a:rPr lang="en-GB" sz="1400" b="1" dirty="0"/>
              <a:t>EDA and data visualization notebooks</a:t>
            </a:r>
            <a:r>
              <a:rPr lang="en-GB" sz="1400" dirty="0"/>
              <a:t> can be accessed here:</a:t>
            </a:r>
            <a:br>
              <a:rPr lang="en-GB" sz="1400" dirty="0"/>
            </a:br>
            <a:r>
              <a:rPr lang="en-GB" sz="1400" dirty="0"/>
              <a:t>👉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962B46-5333-69A8-7293-9BC3D0D2D3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D9C9AA-CD44-BAA8-D13F-89787E675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075537C-CA84-1446-933C-8E9D027F9201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srgbClr val="1C7DDB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1C7DDB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1A690D-D731-C3B2-4006-59011B39F50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E.g. Visual Charts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DDF90F2-1257-82C1-9B97-CC107E96DF5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B49CB"/>
                </a:solidFill>
                <a:effectLst/>
                <a:uLnTx/>
                <a:uFillTx/>
                <a:latin typeface="Abadi"/>
              </a:rPr>
              <a:t>EDA 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Visualization Charts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0B49CB"/>
              </a:solidFill>
              <a:effectLst/>
              <a:uLnTx/>
              <a:uFillTx/>
              <a:latin typeface="IBM Plex Mono SemiBold" panose="020B0709050203000203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993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DBE14609-81AA-8FD5-66E5-00AF4098230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 bwMode="auto">
          <a:xfrm>
            <a:off x="769939" y="1227646"/>
            <a:ext cx="6237963" cy="550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Display the names of the unique launch sites in the space mission: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%%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sql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SELECT DISTINCT LAUNCH_SITE FROM SPACEXTBL;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Display 5 records where launch sites begin with the string 'CCA’: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%%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sql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SELECT LAUNCH_SITE FROM SPACEXTBL WHERE LAUNCH_SITE LIKE 'CCA%' LIMIT 5;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Display the total payload mass carried by boosters launched by NASA (CRS):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%%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sql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SELECT SUM(PAYLOAD_MASS__KG_) AS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Total_Payload_Mass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 FROM SPACEXTBL WHERE CUSTOMER = 'NASA (CRS)’;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Display the average payload mass carried by booster version F9 v1.1: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%%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sql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SELECT AVG(PAYLOAD_MASS__KG_) AS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Average_Payload_Mass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 FROM SPACEXTBL WHERE BOOSTER_VERSION = 'F9 v1.1’;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List the date when the first successful landing outcome in the ground pad was achieved: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%%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sql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SELECT MIN(DATE) AS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First_Successful_Landing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 FROM SPACEXTBL WHERE LANDING_OUTCOME = 'Success (ground pad)’;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Notes: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Queries extract insights into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launch site details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payload mass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landing success timelines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SQL functions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such as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SUM()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rPr>
              <a:t>,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AVG()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rPr>
              <a:t>,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DISTINCT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rPr>
              <a:t>, and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MIN()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rPr>
              <a:t> are used for aggregations and filtering.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GitHub Repository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👉</a:t>
            </a: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50316CDE-1886-D0CD-6366-133C2053B732}"/>
              </a:ext>
            </a:extLst>
          </p:cNvPr>
          <p:cNvSpPr txBox="1"/>
          <p:nvPr/>
        </p:nvSpPr>
        <p:spPr>
          <a:xfrm>
            <a:off x="7418149" y="1291525"/>
            <a:ext cx="3867462" cy="3647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GB" sz="1100" b="0" i="0" u="none" strike="noStrike" baseline="0" dirty="0">
              <a:solidFill>
                <a:schemeClr val="accent1"/>
              </a:solidFill>
              <a:latin typeface="Arial" panose="020B0604020202020204" pitchFamily="34" charset="0"/>
            </a:endParaRPr>
          </a:p>
          <a:p>
            <a:r>
              <a:rPr lang="en-GB" sz="1100" b="0" i="0" u="none" strike="noStrike" baseline="0" dirty="0">
                <a:solidFill>
                  <a:schemeClr val="accent1"/>
                </a:solidFill>
                <a:latin typeface="Arial" panose="020B0604020202020204" pitchFamily="34" charset="0"/>
              </a:rPr>
              <a:t>•</a:t>
            </a:r>
            <a:r>
              <a:rPr lang="en-GB" sz="1100" b="1" i="0" u="none" strike="noStrike" baseline="0" dirty="0">
                <a:solidFill>
                  <a:schemeClr val="accent1"/>
                </a:solidFill>
                <a:latin typeface="Arial" panose="020B0604020202020204" pitchFamily="34" charset="0"/>
              </a:rPr>
              <a:t>List the names of the boosters which have success in drone ship and have payload mass greater than 4000 but less than 6000.</a:t>
            </a:r>
            <a:endParaRPr lang="en-GB" sz="1100" b="0" i="0" u="none" strike="noStrike" baseline="0" dirty="0">
              <a:solidFill>
                <a:schemeClr val="accent1"/>
              </a:solidFill>
              <a:latin typeface="Arial" panose="020B0604020202020204" pitchFamily="34" charset="0"/>
            </a:endParaRPr>
          </a:p>
          <a:p>
            <a:r>
              <a:rPr lang="en-GB" sz="1100" b="0" i="0" u="none" strike="noStrike" baseline="0" dirty="0">
                <a:solidFill>
                  <a:schemeClr val="accent1"/>
                </a:solidFill>
                <a:latin typeface="Arial" panose="020B0604020202020204" pitchFamily="34" charset="0"/>
              </a:rPr>
              <a:t>%%</a:t>
            </a:r>
            <a:r>
              <a:rPr lang="en-GB" sz="1100" b="0" i="0" u="none" strike="noStrike" baseline="0" dirty="0" err="1">
                <a:solidFill>
                  <a:schemeClr val="accent1"/>
                </a:solidFill>
                <a:latin typeface="Arial" panose="020B0604020202020204" pitchFamily="34" charset="0"/>
              </a:rPr>
              <a:t>sql</a:t>
            </a:r>
            <a:endParaRPr lang="en-GB" sz="1100" b="0" i="0" u="none" strike="noStrike" baseline="0" dirty="0">
              <a:solidFill>
                <a:schemeClr val="accent1"/>
              </a:solidFill>
              <a:latin typeface="Arial" panose="020B0604020202020204" pitchFamily="34" charset="0"/>
            </a:endParaRPr>
          </a:p>
          <a:p>
            <a:r>
              <a:rPr lang="en-GB" sz="1100" b="0" i="0" u="none" strike="noStrike" baseline="0" dirty="0">
                <a:solidFill>
                  <a:schemeClr val="accent1"/>
                </a:solidFill>
                <a:latin typeface="Arial" panose="020B0604020202020204" pitchFamily="34" charset="0"/>
              </a:rPr>
              <a:t>select BOOSTER_VERSION from SPACEXTBL where LANDING_OUTCOME='Success (drone ship)' and PAYLOAD_MASS__KG_ BETWEEN 4000 and 6000;</a:t>
            </a:r>
          </a:p>
          <a:p>
            <a:endParaRPr lang="en-GB" sz="1100" b="0" i="0" u="none" strike="noStrike" baseline="0" dirty="0">
              <a:solidFill>
                <a:schemeClr val="accent1"/>
              </a:solidFill>
              <a:latin typeface="Arial" panose="020B0604020202020204" pitchFamily="34" charset="0"/>
            </a:endParaRPr>
          </a:p>
          <a:p>
            <a:r>
              <a:rPr lang="en-GB" sz="1100" b="0" i="0" u="none" strike="noStrike" baseline="0" dirty="0">
                <a:solidFill>
                  <a:schemeClr val="accent1"/>
                </a:solidFill>
                <a:latin typeface="Arial" panose="020B0604020202020204" pitchFamily="34" charset="0"/>
              </a:rPr>
              <a:t>•</a:t>
            </a:r>
            <a:r>
              <a:rPr lang="en-GB" sz="1100" b="1" i="0" u="none" strike="noStrike" baseline="0" dirty="0">
                <a:solidFill>
                  <a:schemeClr val="accent1"/>
                </a:solidFill>
                <a:latin typeface="Arial" panose="020B0604020202020204" pitchFamily="34" charset="0"/>
              </a:rPr>
              <a:t>List the total number of successful and failure mission outcomes </a:t>
            </a:r>
            <a:endParaRPr lang="en-GB" sz="1100" b="0" i="0" u="none" strike="noStrike" baseline="0" dirty="0">
              <a:solidFill>
                <a:schemeClr val="accent1"/>
              </a:solidFill>
              <a:latin typeface="Arial" panose="020B0604020202020204" pitchFamily="34" charset="0"/>
            </a:endParaRPr>
          </a:p>
          <a:p>
            <a:r>
              <a:rPr lang="en-GB" sz="1100" b="0" i="0" u="none" strike="noStrike" baseline="0" dirty="0">
                <a:solidFill>
                  <a:schemeClr val="accent1"/>
                </a:solidFill>
                <a:latin typeface="Arial" panose="020B0604020202020204" pitchFamily="34" charset="0"/>
              </a:rPr>
              <a:t>%%</a:t>
            </a:r>
            <a:r>
              <a:rPr lang="en-GB" sz="1100" b="0" i="0" u="none" strike="noStrike" baseline="0" dirty="0" err="1">
                <a:solidFill>
                  <a:schemeClr val="accent1"/>
                </a:solidFill>
                <a:latin typeface="Arial" panose="020B0604020202020204" pitchFamily="34" charset="0"/>
              </a:rPr>
              <a:t>sql</a:t>
            </a:r>
            <a:endParaRPr lang="en-GB" sz="1100" b="0" i="0" u="none" strike="noStrike" baseline="0" dirty="0">
              <a:solidFill>
                <a:schemeClr val="accent1"/>
              </a:solidFill>
              <a:latin typeface="Arial" panose="020B0604020202020204" pitchFamily="34" charset="0"/>
            </a:endParaRPr>
          </a:p>
          <a:p>
            <a:r>
              <a:rPr lang="en-GB" sz="1100" b="0" i="0" u="none" strike="noStrike" baseline="0" dirty="0">
                <a:solidFill>
                  <a:schemeClr val="accent1"/>
                </a:solidFill>
                <a:latin typeface="Arial" panose="020B0604020202020204" pitchFamily="34" charset="0"/>
              </a:rPr>
              <a:t>select count(MISSION_OUTCOME) as mission outcomes from SPACEXTBL GROUP BY MISSION_OUTCOME;</a:t>
            </a:r>
          </a:p>
          <a:p>
            <a:endParaRPr lang="en-GB" sz="1100" b="0" i="0" u="none" strike="noStrike" baseline="0" dirty="0">
              <a:solidFill>
                <a:schemeClr val="accent1"/>
              </a:solidFill>
              <a:latin typeface="Arial" panose="020B0604020202020204" pitchFamily="34" charset="0"/>
            </a:endParaRPr>
          </a:p>
          <a:p>
            <a:r>
              <a:rPr lang="en-GB" sz="1100" b="0" i="0" u="none" strike="noStrike" baseline="0" dirty="0">
                <a:solidFill>
                  <a:schemeClr val="accent1"/>
                </a:solidFill>
                <a:latin typeface="Arial" panose="020B0604020202020204" pitchFamily="34" charset="0"/>
              </a:rPr>
              <a:t>•</a:t>
            </a:r>
            <a:r>
              <a:rPr lang="en-GB" sz="1100" b="1" i="0" u="none" strike="noStrike" baseline="0" dirty="0">
                <a:solidFill>
                  <a:schemeClr val="accent1"/>
                </a:solidFill>
                <a:latin typeface="Arial" panose="020B0604020202020204" pitchFamily="34" charset="0"/>
              </a:rPr>
              <a:t>List the names of the booster versions which have carried the maximum payload mass. Use a subquery  </a:t>
            </a:r>
            <a:endParaRPr lang="en-GB" sz="1100" b="0" i="0" u="none" strike="noStrike" baseline="0" dirty="0">
              <a:solidFill>
                <a:schemeClr val="accent1"/>
              </a:solidFill>
              <a:latin typeface="Arial" panose="020B0604020202020204" pitchFamily="34" charset="0"/>
            </a:endParaRPr>
          </a:p>
          <a:p>
            <a:r>
              <a:rPr lang="en-GB" sz="1100" b="0" i="0" u="none" strike="noStrike" baseline="0" dirty="0">
                <a:solidFill>
                  <a:schemeClr val="accent1"/>
                </a:solidFill>
                <a:latin typeface="Arial" panose="020B0604020202020204" pitchFamily="34" charset="0"/>
              </a:rPr>
              <a:t>%%</a:t>
            </a:r>
            <a:r>
              <a:rPr lang="en-GB" sz="1100" b="0" i="0" u="none" strike="noStrike" baseline="0" dirty="0" err="1">
                <a:solidFill>
                  <a:schemeClr val="accent1"/>
                </a:solidFill>
                <a:latin typeface="Arial" panose="020B0604020202020204" pitchFamily="34" charset="0"/>
              </a:rPr>
              <a:t>sql</a:t>
            </a:r>
            <a:endParaRPr lang="en-GB" sz="1100" b="0" i="0" u="none" strike="noStrike" baseline="0" dirty="0">
              <a:solidFill>
                <a:schemeClr val="accent1"/>
              </a:solidFill>
              <a:latin typeface="Arial" panose="020B0604020202020204" pitchFamily="34" charset="0"/>
            </a:endParaRPr>
          </a:p>
          <a:p>
            <a:r>
              <a:rPr lang="en-GB" sz="1100" b="0" i="0" u="none" strike="noStrike" baseline="0" dirty="0">
                <a:solidFill>
                  <a:schemeClr val="accent1"/>
                </a:solidFill>
                <a:latin typeface="Arial" panose="020B0604020202020204" pitchFamily="34" charset="0"/>
              </a:rPr>
              <a:t>select BOOSTER_VERSION as booster version from SPACEXTBL where PAYLOAD_MASS__KG_=(select max(PAYLOAD_MASS__KG_) from SPACEXTBL);</a:t>
            </a:r>
            <a:endParaRPr lang="en-GB" sz="1100" dirty="0">
              <a:solidFill>
                <a:schemeClr val="accent1"/>
              </a:solidFill>
            </a:endParaRP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9E9DCBE3-F242-FDF8-5113-B049A4FA0988}"/>
              </a:ext>
            </a:extLst>
          </p:cNvPr>
          <p:cNvSpPr txBox="1"/>
          <p:nvPr/>
        </p:nvSpPr>
        <p:spPr>
          <a:xfrm>
            <a:off x="7334766" y="5020460"/>
            <a:ext cx="403422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</a:rPr>
              <a:t>GitHub URL of Completed EDA with SQL Notebook</a:t>
            </a:r>
            <a:endParaRPr lang="en-GB" sz="1400" dirty="0">
              <a:solidFill>
                <a:schemeClr val="accent1"/>
              </a:solidFill>
            </a:endParaRPr>
          </a:p>
          <a:p>
            <a:r>
              <a:rPr lang="en-GB" sz="1400" dirty="0">
                <a:solidFill>
                  <a:schemeClr val="accent1"/>
                </a:solidFill>
              </a:rPr>
              <a:t>👉</a:t>
            </a: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400" dirty="0">
                <a:solidFill>
                  <a:schemeClr val="accent1"/>
                </a:solidFill>
              </a:rPr>
              <a:t>👉 </a:t>
            </a:r>
            <a:r>
              <a:rPr lang="en-GB" sz="1400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Interactive Map with Folium - SpaceX Launch Sites</a:t>
            </a:r>
            <a:endParaRPr lang="en-GB" sz="14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GB" sz="1400" b="1" dirty="0">
                <a:solidFill>
                  <a:schemeClr val="accent1"/>
                </a:solidFill>
              </a:rPr>
              <a:t>Key Features in the Notebook</a:t>
            </a:r>
          </a:p>
          <a:p>
            <a:pPr lvl="1"/>
            <a:r>
              <a:rPr lang="en-GB" sz="1400" b="1" dirty="0">
                <a:solidFill>
                  <a:schemeClr val="accent1"/>
                </a:solidFill>
              </a:rPr>
              <a:t>Map Creation:</a:t>
            </a:r>
            <a:r>
              <a:rPr lang="en-GB" sz="1400" dirty="0">
                <a:solidFill>
                  <a:schemeClr val="accent1"/>
                </a:solidFill>
              </a:rPr>
              <a:t> Used </a:t>
            </a:r>
            <a:r>
              <a:rPr lang="en-GB" sz="1400" b="1" dirty="0">
                <a:solidFill>
                  <a:schemeClr val="accent1"/>
                </a:solidFill>
              </a:rPr>
              <a:t>Folium</a:t>
            </a:r>
            <a:r>
              <a:rPr lang="en-GB" sz="1400" dirty="0">
                <a:solidFill>
                  <a:schemeClr val="accent1"/>
                </a:solidFill>
              </a:rPr>
              <a:t> to generate an interactive map displaying </a:t>
            </a:r>
            <a:r>
              <a:rPr lang="en-GB" sz="1400" b="1" dirty="0">
                <a:solidFill>
                  <a:schemeClr val="accent1"/>
                </a:solidFill>
              </a:rPr>
              <a:t>launch sites</a:t>
            </a:r>
            <a:r>
              <a:rPr lang="en-GB" sz="1400" dirty="0">
                <a:solidFill>
                  <a:schemeClr val="accent1"/>
                </a:solidFill>
              </a:rPr>
              <a:t>.</a:t>
            </a:r>
          </a:p>
          <a:p>
            <a:pPr lvl="1"/>
            <a:r>
              <a:rPr lang="en-GB" sz="1400" b="1" dirty="0">
                <a:solidFill>
                  <a:schemeClr val="accent1"/>
                </a:solidFill>
              </a:rPr>
              <a:t>Markers:</a:t>
            </a:r>
            <a:r>
              <a:rPr lang="en-GB" sz="1400" dirty="0">
                <a:solidFill>
                  <a:schemeClr val="accent1"/>
                </a:solidFill>
              </a:rPr>
              <a:t> Placed </a:t>
            </a:r>
            <a:r>
              <a:rPr lang="en-GB" sz="1400" b="1" dirty="0">
                <a:solidFill>
                  <a:schemeClr val="accent1"/>
                </a:solidFill>
              </a:rPr>
              <a:t>markers</a:t>
            </a:r>
            <a:r>
              <a:rPr lang="en-GB" sz="1400" dirty="0">
                <a:solidFill>
                  <a:schemeClr val="accent1"/>
                </a:solidFill>
              </a:rPr>
              <a:t> to indicate </a:t>
            </a:r>
            <a:r>
              <a:rPr lang="en-GB" sz="1400" b="1" dirty="0">
                <a:solidFill>
                  <a:schemeClr val="accent1"/>
                </a:solidFill>
              </a:rPr>
              <a:t>launch outcomes</a:t>
            </a:r>
            <a:r>
              <a:rPr lang="en-GB" sz="1400" dirty="0">
                <a:solidFill>
                  <a:schemeClr val="accent1"/>
                </a:solidFill>
              </a:rPr>
              <a:t> (success = 1, failure = 0).</a:t>
            </a:r>
          </a:p>
          <a:p>
            <a:pPr lvl="1"/>
            <a:r>
              <a:rPr lang="en-GB" sz="1400" b="1" dirty="0">
                <a:solidFill>
                  <a:schemeClr val="accent1"/>
                </a:solidFill>
              </a:rPr>
              <a:t>Circles and Lines:</a:t>
            </a:r>
            <a:r>
              <a:rPr lang="en-GB" sz="1400" dirty="0">
                <a:solidFill>
                  <a:schemeClr val="accent1"/>
                </a:solidFill>
              </a:rPr>
              <a:t> Visualized </a:t>
            </a:r>
            <a:r>
              <a:rPr lang="en-GB" sz="1400" b="1" dirty="0">
                <a:solidFill>
                  <a:schemeClr val="accent1"/>
                </a:solidFill>
              </a:rPr>
              <a:t>distances</a:t>
            </a:r>
            <a:r>
              <a:rPr lang="en-GB" sz="1400" dirty="0">
                <a:solidFill>
                  <a:schemeClr val="accent1"/>
                </a:solidFill>
              </a:rPr>
              <a:t> and </a:t>
            </a:r>
            <a:r>
              <a:rPr lang="en-GB" sz="1400" b="1" dirty="0">
                <a:solidFill>
                  <a:schemeClr val="accent1"/>
                </a:solidFill>
              </a:rPr>
              <a:t>coverage areas</a:t>
            </a:r>
            <a:r>
              <a:rPr lang="en-GB" sz="1400" dirty="0">
                <a:solidFill>
                  <a:schemeClr val="accent1"/>
                </a:solidFill>
              </a:rPr>
              <a:t> around launch sites.</a:t>
            </a:r>
          </a:p>
          <a:p>
            <a:pPr lvl="1"/>
            <a:r>
              <a:rPr lang="en-GB" sz="1400" b="1" dirty="0">
                <a:solidFill>
                  <a:schemeClr val="accent1"/>
                </a:solidFill>
              </a:rPr>
              <a:t>Marker Clusters:</a:t>
            </a:r>
            <a:r>
              <a:rPr lang="en-GB" sz="1400" dirty="0">
                <a:solidFill>
                  <a:schemeClr val="accent1"/>
                </a:solidFill>
              </a:rPr>
              <a:t> Grouped multiple markers for </a:t>
            </a:r>
            <a:r>
              <a:rPr lang="en-GB" sz="1400" b="1" dirty="0">
                <a:solidFill>
                  <a:schemeClr val="accent1"/>
                </a:solidFill>
              </a:rPr>
              <a:t>better visualization</a:t>
            </a:r>
            <a:r>
              <a:rPr lang="en-GB" sz="1400" dirty="0">
                <a:solidFill>
                  <a:schemeClr val="accent1"/>
                </a:solidFill>
              </a:rPr>
              <a:t>.</a:t>
            </a:r>
          </a:p>
          <a:p>
            <a:pPr lvl="1"/>
            <a:r>
              <a:rPr lang="en-GB" sz="1400" b="1" dirty="0">
                <a:solidFill>
                  <a:schemeClr val="accent1"/>
                </a:solidFill>
              </a:rPr>
              <a:t>Mouse Hover and Popups:</a:t>
            </a:r>
            <a:r>
              <a:rPr lang="en-GB" sz="1400" dirty="0">
                <a:solidFill>
                  <a:schemeClr val="accent1"/>
                </a:solidFill>
              </a:rPr>
              <a:t> Displayed </a:t>
            </a:r>
            <a:r>
              <a:rPr lang="en-GB" sz="1400" b="1" dirty="0">
                <a:solidFill>
                  <a:schemeClr val="accent1"/>
                </a:solidFill>
              </a:rPr>
              <a:t>site details</a:t>
            </a:r>
            <a:r>
              <a:rPr lang="en-GB" sz="1400" dirty="0">
                <a:solidFill>
                  <a:schemeClr val="accent1"/>
                </a:solidFill>
              </a:rPr>
              <a:t> and </a:t>
            </a:r>
            <a:r>
              <a:rPr lang="en-GB" sz="1400" b="1" dirty="0">
                <a:solidFill>
                  <a:schemeClr val="accent1"/>
                </a:solidFill>
              </a:rPr>
              <a:t>launch outcomes</a:t>
            </a:r>
            <a:r>
              <a:rPr lang="en-GB" sz="1400" dirty="0">
                <a:solidFill>
                  <a:schemeClr val="accent1"/>
                </a:solidFill>
              </a:rPr>
              <a:t> on interaction.</a:t>
            </a:r>
          </a:p>
          <a:p>
            <a:pPr marL="0" indent="0">
              <a:buNone/>
            </a:pPr>
            <a:r>
              <a:rPr lang="en-GB" sz="1400" b="1" dirty="0">
                <a:solidFill>
                  <a:schemeClr val="accent1"/>
                </a:solidFill>
              </a:rPr>
              <a:t>Purpose:</a:t>
            </a:r>
          </a:p>
          <a:p>
            <a:pPr lvl="1"/>
            <a:r>
              <a:rPr lang="en-GB" sz="1400" b="1" dirty="0">
                <a:solidFill>
                  <a:schemeClr val="accent1"/>
                </a:solidFill>
              </a:rPr>
              <a:t>External reference</a:t>
            </a:r>
            <a:r>
              <a:rPr lang="en-GB" sz="1400" dirty="0">
                <a:solidFill>
                  <a:schemeClr val="accent1"/>
                </a:solidFill>
              </a:rPr>
              <a:t> for </a:t>
            </a:r>
            <a:r>
              <a:rPr lang="en-GB" sz="1400" b="1" dirty="0">
                <a:solidFill>
                  <a:schemeClr val="accent1"/>
                </a:solidFill>
              </a:rPr>
              <a:t>peer reviews</a:t>
            </a:r>
            <a:r>
              <a:rPr lang="en-GB" sz="1400" dirty="0">
                <a:solidFill>
                  <a:schemeClr val="accent1"/>
                </a:solidFill>
              </a:rPr>
              <a:t> and </a:t>
            </a:r>
            <a:r>
              <a:rPr lang="en-GB" sz="1400" b="1" dirty="0">
                <a:solidFill>
                  <a:schemeClr val="accent1"/>
                </a:solidFill>
              </a:rPr>
              <a:t>collaboration</a:t>
            </a:r>
            <a:r>
              <a:rPr lang="en-GB" sz="1400" dirty="0">
                <a:solidFill>
                  <a:schemeClr val="accent1"/>
                </a:solidFill>
              </a:rPr>
              <a:t>.</a:t>
            </a:r>
          </a:p>
          <a:p>
            <a:pPr lvl="1"/>
            <a:r>
              <a:rPr lang="en-GB" sz="1400" dirty="0">
                <a:solidFill>
                  <a:schemeClr val="accent1"/>
                </a:solidFill>
              </a:rPr>
              <a:t>Provides </a:t>
            </a:r>
            <a:r>
              <a:rPr lang="en-GB" sz="1400" b="1" dirty="0">
                <a:solidFill>
                  <a:schemeClr val="accent1"/>
                </a:solidFill>
              </a:rPr>
              <a:t>reproducible steps</a:t>
            </a:r>
            <a:r>
              <a:rPr lang="en-GB" sz="1400" dirty="0">
                <a:solidFill>
                  <a:schemeClr val="accent1"/>
                </a:solidFill>
              </a:rPr>
              <a:t> to create </a:t>
            </a:r>
            <a:r>
              <a:rPr lang="en-GB" sz="1400" b="1" dirty="0">
                <a:solidFill>
                  <a:schemeClr val="accent1"/>
                </a:solidFill>
              </a:rPr>
              <a:t>interactive visualizations</a:t>
            </a:r>
            <a:r>
              <a:rPr lang="en-GB" sz="1400" dirty="0">
                <a:solidFill>
                  <a:schemeClr val="accent1"/>
                </a:solidFill>
              </a:rPr>
              <a:t> using </a:t>
            </a:r>
            <a:r>
              <a:rPr lang="en-GB" sz="1400" b="1" dirty="0">
                <a:solidFill>
                  <a:schemeClr val="accent1"/>
                </a:solidFill>
              </a:rPr>
              <a:t>Folium</a:t>
            </a:r>
            <a:r>
              <a:rPr lang="en-GB" sz="1400" dirty="0">
                <a:solidFill>
                  <a:schemeClr val="accent1"/>
                </a:solidFill>
              </a:rPr>
              <a:t>.</a:t>
            </a:r>
          </a:p>
          <a:p>
            <a:pPr lvl="1"/>
            <a:r>
              <a:rPr lang="en-GB" sz="1400" dirty="0">
                <a:solidFill>
                  <a:schemeClr val="accent1"/>
                </a:solidFill>
              </a:rPr>
              <a:t>Helps explore </a:t>
            </a:r>
            <a:r>
              <a:rPr lang="en-GB" sz="1400" b="1" dirty="0">
                <a:solidFill>
                  <a:schemeClr val="accent1"/>
                </a:solidFill>
              </a:rPr>
              <a:t>launch data geographically</a:t>
            </a:r>
            <a:r>
              <a:rPr lang="en-GB" sz="1400" dirty="0">
                <a:solidFill>
                  <a:schemeClr val="accent1"/>
                </a:solidFill>
              </a:rPr>
              <a:t> to </a:t>
            </a:r>
            <a:r>
              <a:rPr lang="en-GB" sz="1400" dirty="0" err="1">
                <a:solidFill>
                  <a:schemeClr val="accent1"/>
                </a:solidFill>
              </a:rPr>
              <a:t>analyze</a:t>
            </a:r>
            <a:r>
              <a:rPr lang="en-GB" sz="1400" dirty="0">
                <a:solidFill>
                  <a:schemeClr val="accent1"/>
                </a:solidFill>
              </a:rPr>
              <a:t> </a:t>
            </a:r>
            <a:r>
              <a:rPr lang="en-GB" sz="1400" b="1" dirty="0">
                <a:solidFill>
                  <a:schemeClr val="accent1"/>
                </a:solidFill>
              </a:rPr>
              <a:t>patterns</a:t>
            </a:r>
            <a:r>
              <a:rPr lang="en-GB" sz="1400" dirty="0">
                <a:solidFill>
                  <a:schemeClr val="accent1"/>
                </a:solidFill>
              </a:rPr>
              <a:t> and </a:t>
            </a:r>
            <a:r>
              <a:rPr lang="en-GB" sz="1400" b="1" dirty="0">
                <a:solidFill>
                  <a:schemeClr val="accent1"/>
                </a:solidFill>
              </a:rPr>
              <a:t>success rates</a:t>
            </a:r>
            <a:r>
              <a:rPr lang="en-GB" sz="1400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D7547C1-BBD9-6922-5FEE-2054F8A15F52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 bwMode="auto">
          <a:xfrm>
            <a:off x="769938" y="1600638"/>
            <a:ext cx="7510389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Launch Site Dropdown Input Component: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Allows users to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select a launch site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from a dropdown menu.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Filters data dynamically based on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selected site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Success Pie Chart (Callback Function):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Displays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success rate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of launches based on the selected site.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Updates dynamically when the user changes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dropdown input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Payload Range Slider: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Interactive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slider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to filter launches based on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payload mass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Allows for exploration of success patterns based on payload size.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Scatter Plot for Success vs Payload: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Plots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payload mass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against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launch outcomes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Visualizes trends and success rates for different payload sizes.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Dynamically updates using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callback functions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based on slider values.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4CDA22FE-A09B-A419-337D-2975097CDC2E}"/>
              </a:ext>
            </a:extLst>
          </p:cNvPr>
          <p:cNvSpPr txBox="1"/>
          <p:nvPr/>
        </p:nvSpPr>
        <p:spPr>
          <a:xfrm>
            <a:off x="8430095" y="1670324"/>
            <a:ext cx="31123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accent1"/>
                </a:solidFill>
              </a:rPr>
              <a:t>GitHub URL of Completed </a:t>
            </a:r>
            <a:r>
              <a:rPr lang="en-GB" b="1" dirty="0" err="1">
                <a:solidFill>
                  <a:schemeClr val="accent1"/>
                </a:solidFill>
              </a:rPr>
              <a:t>Plotly</a:t>
            </a:r>
            <a:r>
              <a:rPr lang="en-GB" b="1" dirty="0">
                <a:solidFill>
                  <a:schemeClr val="accent1"/>
                </a:solidFill>
              </a:rPr>
              <a:t> Dash Application</a:t>
            </a:r>
            <a:endParaRPr lang="en-GB" dirty="0">
              <a:solidFill>
                <a:schemeClr val="accent1"/>
              </a:solidFill>
            </a:endParaRPr>
          </a:p>
          <a:p>
            <a:r>
              <a:rPr lang="en-GB" dirty="0">
                <a:solidFill>
                  <a:schemeClr val="accent1"/>
                </a:solidFill>
              </a:rPr>
              <a:t>👉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C657AD-D339-6DFD-9F2A-3587D583CB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01E122-D74D-BE16-C298-B4F8AE4B5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075537C-CA84-1446-933C-8E9D027F9201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srgbClr val="1C7DDB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1C7DDB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C57A601-B368-4251-E357-FFA1CD8B4C8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B49CB"/>
                </a:solidFill>
                <a:effectLst/>
                <a:uLnTx/>
                <a:uFillTx/>
                <a:latin typeface="Abadi"/>
              </a:rPr>
              <a:t>SpaceX Launch Records Dashboard</a:t>
            </a:r>
          </a:p>
        </p:txBody>
      </p:sp>
    </p:spTree>
    <p:extLst>
      <p:ext uri="{BB962C8B-B14F-4D97-AF65-F5344CB8AC3E}">
        <p14:creationId xmlns:p14="http://schemas.microsoft.com/office/powerpoint/2010/main" val="28888797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BAFBDD7-8809-BF7E-9693-64FED93FBB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830" y="1351508"/>
            <a:ext cx="10687961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Overview of Finding the Best Predictive Analysis Technique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1. Data Preparation: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Loaded the dataset into a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Pandas </a:t>
            </a:r>
            <a:r>
              <a:rPr kumimoji="0" lang="en-US" altLang="en-US" sz="1100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DataFrame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for preprocessing and analysis.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Performed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Exploratory Data Analysis (EDA)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to understand data distribution and relationships.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2. Defining Labels (Outcome Variable):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Created a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NumPy array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from the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Class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column, representing whether the Falcon 9 booster landed successfully (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1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) or failed (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0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).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Converted the column into a NumPy array using: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Y = data['Class'].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to_numpy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() 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3. Feature Standardization: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Used </a:t>
            </a:r>
            <a:r>
              <a:rPr kumimoji="0" lang="en-US" altLang="en-US" sz="1100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StandardScaler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()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from </a:t>
            </a:r>
            <a:r>
              <a:rPr kumimoji="0" lang="en-US" altLang="en-US" sz="1100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sklearn.preprocessing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to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normalize features (X)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, ensuring all features are on the same scale, improving model performance.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from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sklearn.preprocessing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 import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StandardScaler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 scaler =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StandardScaler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() X =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scaler.fit_transform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(X) 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4. Data Splitting for Training and Testing: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Split the data into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training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testing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sets using </a:t>
            </a:r>
            <a:r>
              <a:rPr kumimoji="0" lang="en-US" altLang="en-US" sz="1100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train_test_split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()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from </a:t>
            </a:r>
            <a:r>
              <a:rPr kumimoji="0" lang="en-US" altLang="en-US" sz="1100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sklearn.model_selection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Allocated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80%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of the data for training and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20%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for testing, with a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random state of 2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for reproducibility.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from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sklearn.model_selection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 import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train_test_split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X_train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X_test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Y_train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Y_test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 =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train_test_split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(X, Y,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test_size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=0.2,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random_state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=2) 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5. Model Selection: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Evaluated different supervised machine learning models like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Logistic Regression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K-Nearest Neighbors (KNN)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Support Vector Machines (SVM)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Decision Trees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Compared models based on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accuracy scores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precision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recall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to identify the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best predictive model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0457A7EF-1337-C706-4496-11B49F6231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830" y="5615484"/>
            <a:ext cx="10280378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Outcome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Achieved a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94% accuracy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using the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best classification model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based on the analysis.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The results demonstrate high reliability in predicting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Falcon 9 booster landing success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 based on key features like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payload mass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launch site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orbit type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Let me know if you'd like more details about model comparisons or evaluation metrics! 🚀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99673E-1390-3557-3115-37D35E0997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DFE73C-44D0-4AF0-89A1-512A7082C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F1CE0D-3DF5-68A8-5D11-5D7EB438D21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DFCA81F7-87BE-42D6-C222-57A9A82ADE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011" y="1357017"/>
            <a:ext cx="11102321" cy="12772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Finding the Best Machine Learning Model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1. Model Initialization and Hyperparameter Tuning: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Created objects for each ML algorithm (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SVM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Decision Trees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K-Nearest Neighbors (KNN)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Logistic Regression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Used </a:t>
            </a:r>
            <a:r>
              <a:rPr kumimoji="0" lang="en-US" altLang="en-US" sz="11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GridSearchCV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perform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hyperparameter tuning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by testing a range of parameter values for each model.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 for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SVM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from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sklearn.svm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import SVC from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sklearn.model_selection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import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GridSearchCV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svm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SVC()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param_grid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{'C': [0.1, 1, 10], 'gamma': [0.01, 0.1, 1], 'kernel': ['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rbf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', 'linear']}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grid_search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GridSearchCV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svm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param_grid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cv=10)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grid_search.fit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X_train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Y_train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 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413B3C47-EFAA-4090-5DE1-F3497333F3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012" y="2602155"/>
            <a:ext cx="3920988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2. Cross-Validation and Model Fitting: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Used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10-fold cross-validation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cv=10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to split the training data into multiple subsets for validation.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Fit the training data into each </a:t>
            </a:r>
            <a:r>
              <a:rPr kumimoji="0" lang="en-US" altLang="en-US" sz="11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GridSearchCV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object to find the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best hyperparameters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16">
            <a:extLst>
              <a:ext uri="{FF2B5EF4-FFF2-40B4-BE49-F238E27FC236}">
                <a16:creationId xmlns:a16="http://schemas.microsoft.com/office/drawing/2014/main" id="{3BF0B6A5-71C6-F587-8862-E2AE358416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011" y="3539760"/>
            <a:ext cx="8152591" cy="938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3. Extracting Best Parameters and Validation Scores: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After training, retrieved the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best parameters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best validation accuracy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each model: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print("Best Parameters:",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grid_search.best_params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_) print("Best Validation Score:",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grid_search.best_score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_) 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This process was repeated for all models (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SVM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KNN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Decision Trees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Logistic Regression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8">
            <a:extLst>
              <a:ext uri="{FF2B5EF4-FFF2-40B4-BE49-F238E27FC236}">
                <a16:creationId xmlns:a16="http://schemas.microsoft.com/office/drawing/2014/main" id="{6BCC3248-08A9-832E-DA29-1E11A4B5F7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011" y="4316652"/>
            <a:ext cx="8996677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4. Final Model Evaluation on Test Data: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Evaluated the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 accuracy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each model using the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score()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method: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test_accuracy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=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grid_search.score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X_test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Y_test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 print("Test Accuracy:",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test_accuracy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 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Plotted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confusion matrices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each model to visualize prediction performance: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from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sklearn.metrics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import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plot_confusion_matrix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plot_confusion_matrix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grid_search.best_estimator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_,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X_test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Y_test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cmap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='Blues')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plt.show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() 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20">
            <a:extLst>
              <a:ext uri="{FF2B5EF4-FFF2-40B4-BE49-F238E27FC236}">
                <a16:creationId xmlns:a16="http://schemas.microsoft.com/office/drawing/2014/main" id="{85933D86-6F44-BD73-0E02-AA82F7BEC8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0490" y="5564672"/>
            <a:ext cx="4762573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Results: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SVM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achieved the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highest accuracy (94%)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with the best hyperparameters 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C=1.0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gamma=0.03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kernel='sigmoid'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).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confusion matrices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highlighted areas where each model misclassified the data, helping to understand performance weaknesses.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Decision Trees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KNN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showed slightly lower accuracy, making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SVM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preferred model for this dataset.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8" name="Rectangle 22">
            <a:extLst>
              <a:ext uri="{FF2B5EF4-FFF2-40B4-BE49-F238E27FC236}">
                <a16:creationId xmlns:a16="http://schemas.microsoft.com/office/drawing/2014/main" id="{65D751A2-7AA1-D002-4C51-5584CE67B0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011" y="5556213"/>
            <a:ext cx="3041351" cy="938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GitHub Repository for Code Reference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👉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3"/>
              </a:rPr>
              <a:t>Model Selection with Hyperparameter Tuning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Let me know if you need more details about specific models or results! 🚀</a:t>
            </a:r>
          </a:p>
        </p:txBody>
      </p:sp>
    </p:spTree>
    <p:extLst>
      <p:ext uri="{BB962C8B-B14F-4D97-AF65-F5344CB8AC3E}">
        <p14:creationId xmlns:p14="http://schemas.microsoft.com/office/powerpoint/2010/main" val="5083648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4794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b="0" i="0" u="none" strike="noStrike" baseline="0" dirty="0">
                <a:solidFill>
                  <a:schemeClr val="accent1"/>
                </a:solidFill>
                <a:latin typeface="Arial" panose="020B0604020202020204" pitchFamily="34" charset="0"/>
              </a:rPr>
              <a:t>The table below shows accuracy score of test data  for each of the methods comparing them to show which performed best.</a:t>
            </a:r>
          </a:p>
          <a:p>
            <a:r>
              <a:rPr lang="en-GB" sz="1800" b="0" i="0" u="none" strike="noStrike" baseline="0" dirty="0">
                <a:solidFill>
                  <a:schemeClr val="accent1"/>
                </a:solidFill>
                <a:latin typeface="Arial" panose="020B0604020202020204" pitchFamily="34" charset="0"/>
              </a:rPr>
              <a:t>Techniques include SVM, Classification Trees, K Nearest Neighbors and Logistic Regression.</a:t>
            </a:r>
          </a:p>
          <a:p>
            <a:endParaRPr lang="en-GB" sz="1800" dirty="0">
              <a:solidFill>
                <a:schemeClr val="accent1"/>
              </a:solidFill>
              <a:latin typeface="Arial" panose="020B0604020202020204" pitchFamily="34" charset="0"/>
            </a:endParaRPr>
          </a:p>
          <a:p>
            <a:endParaRPr lang="en-GB" sz="1800" b="0" i="0" u="none" strike="noStrike" baseline="0" dirty="0">
              <a:solidFill>
                <a:schemeClr val="accent1"/>
              </a:solidFill>
              <a:latin typeface="Arial" panose="020B0604020202020204" pitchFamily="34" charset="0"/>
            </a:endParaRPr>
          </a:p>
          <a:p>
            <a:endParaRPr lang="en-GB" sz="1800" dirty="0">
              <a:solidFill>
                <a:schemeClr val="accent1"/>
              </a:solidFill>
              <a:latin typeface="Arial" panose="020B0604020202020204" pitchFamily="34" charset="0"/>
            </a:endParaRPr>
          </a:p>
          <a:p>
            <a:endParaRPr lang="en-GB" sz="1800" b="0" i="0" u="none" strike="noStrike" baseline="0" dirty="0">
              <a:solidFill>
                <a:schemeClr val="accent1"/>
              </a:solidFill>
              <a:latin typeface="Arial" panose="020B0604020202020204" pitchFamily="34" charset="0"/>
            </a:endParaRPr>
          </a:p>
          <a:p>
            <a:endParaRPr lang="en-GB" sz="1800" dirty="0">
              <a:solidFill>
                <a:schemeClr val="accent1"/>
              </a:solidFill>
              <a:latin typeface="Arial" panose="020B0604020202020204" pitchFamily="34" charset="0"/>
            </a:endParaRPr>
          </a:p>
          <a:p>
            <a:endParaRPr lang="en-GB" sz="1800" b="0" i="0" u="none" strike="noStrike" baseline="0" dirty="0">
              <a:solidFill>
                <a:schemeClr val="accent1"/>
              </a:solidFill>
              <a:latin typeface="Arial" panose="020B0604020202020204" pitchFamily="34" charset="0"/>
            </a:endParaRPr>
          </a:p>
          <a:p>
            <a:endParaRPr lang="en-GB" sz="1800" dirty="0">
              <a:solidFill>
                <a:schemeClr val="accent1"/>
              </a:solidFill>
              <a:latin typeface="Arial" panose="020B0604020202020204" pitchFamily="34" charset="0"/>
            </a:endParaRPr>
          </a:p>
          <a:p>
            <a:r>
              <a:rPr lang="en-GB" sz="1200" b="1" dirty="0"/>
              <a:t>GitHub Repository for Predictive Analysis Lab</a:t>
            </a:r>
            <a:br>
              <a:rPr lang="en-GB" sz="1200" dirty="0"/>
            </a:br>
            <a:r>
              <a:rPr lang="en-GB" sz="1200" dirty="0"/>
              <a:t>👉</a:t>
            </a:r>
            <a:endParaRPr lang="en-GB" sz="1800" b="0" i="0" u="none" strike="noStrike" baseline="0" dirty="0">
              <a:solidFill>
                <a:schemeClr val="accent1"/>
              </a:solidFill>
              <a:latin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78702503-7540-F79C-FEA6-34D947B8F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517203"/>
            <a:ext cx="10638747" cy="394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B219BEFA-5A8E-1A68-F94B-8A8DF4DA2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791526"/>
            <a:ext cx="10515600" cy="4031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DE52C9AD-87D6-9ABC-0588-F3CD90334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556372"/>
            <a:ext cx="8169882" cy="4260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D6C10735-FDE0-F517-8CBC-B7EE814F2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655643"/>
            <a:ext cx="8806696" cy="3973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E7307319-4453-9615-6BB8-4538636C20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773640"/>
            <a:ext cx="6626832" cy="4120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AFDAEB5E-AD81-D8EA-6CAC-37CD66703D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604789"/>
            <a:ext cx="5671610" cy="4244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1029087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chemeClr val="accent1"/>
                </a:solidFill>
                <a:latin typeface="Abadi" panose="020B0604020104020204" pitchFamily="34" charset="0"/>
              </a:rPr>
              <a:t>Find the names of the unique launch sites</a:t>
            </a:r>
            <a:endParaRPr lang="en-GB" sz="1600" b="0" i="0" u="none" strike="noStrike" baseline="0" dirty="0">
              <a:solidFill>
                <a:schemeClr val="accent1"/>
              </a:solidFill>
              <a:latin typeface="Arial" panose="020B0604020202020204" pitchFamily="34" charset="0"/>
            </a:endParaRPr>
          </a:p>
          <a:p>
            <a:r>
              <a:rPr lang="en-GB" sz="1600" b="0" i="0" u="none" strike="noStrike" baseline="0" dirty="0">
                <a:solidFill>
                  <a:schemeClr val="accent1"/>
                </a:solidFill>
                <a:latin typeface="Arial" panose="020B0604020202020204" pitchFamily="34" charset="0"/>
              </a:rPr>
              <a:t>All launch sites are taking as a list called launch site. Using distinct we get all the unique different sites used in launching.</a:t>
            </a:r>
            <a:endParaRPr lang="en-US" sz="1600" dirty="0">
              <a:solidFill>
                <a:schemeClr val="accent1"/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BE796A4B-818E-F4B3-38F1-70B5494FE1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8431" y="2968309"/>
            <a:ext cx="6403197" cy="305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72541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This is the list of launch site specifically starts with CCA with the of LIKE query and using LIMIT query to get only top 5 results.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546302"/>
            <a:ext cx="10326708" cy="4880909"/>
          </a:xfrm>
          <a:prstGeom prst="rect">
            <a:avLst/>
          </a:prstGeom>
        </p:spPr>
        <p:txBody>
          <a:bodyPr lIns="91440" tIns="45720" rIns="91440" bIns="45720" anchor="t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  <a:p>
            <a:r>
              <a:rPr lang="en-GB" dirty="0"/>
              <a:t>In today's highly competitive aerospace industry: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SpaceX</a:t>
            </a:r>
            <a:r>
              <a:rPr lang="en-GB" dirty="0"/>
              <a:t> has transformed satellite launches with its innovative approach to reusable rockets, specifically the </a:t>
            </a:r>
            <a:r>
              <a:rPr lang="en-GB" b="1" dirty="0"/>
              <a:t>Falcon 9</a:t>
            </a:r>
            <a:r>
              <a:rPr lang="en-GB" dirty="0"/>
              <a:t> and </a:t>
            </a:r>
            <a:r>
              <a:rPr lang="en-GB" b="1" dirty="0"/>
              <a:t>Falcon Heavy</a:t>
            </a:r>
            <a:r>
              <a:rPr lang="en-GB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Key benefit</a:t>
            </a:r>
            <a:r>
              <a:rPr lang="en-GB" dirty="0"/>
              <a:t>: This approach dramatically lowers the cost per kilogram of payload.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Challenges</a:t>
            </a:r>
            <a:r>
              <a:rPr lang="en-GB" dirty="0"/>
              <a:t>: Despite its cost advantages, reliability concerns persist when compared to traditional launch systems like </a:t>
            </a:r>
            <a:r>
              <a:rPr lang="en-GB" b="1" dirty="0"/>
              <a:t>Soyuz</a:t>
            </a:r>
            <a:r>
              <a:rPr lang="en-GB" dirty="0"/>
              <a:t> and </a:t>
            </a:r>
            <a:r>
              <a:rPr lang="en-GB" b="1" dirty="0"/>
              <a:t>Ariane 5</a:t>
            </a:r>
            <a:r>
              <a:rPr lang="en-GB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Competitive edge</a:t>
            </a:r>
            <a:r>
              <a:rPr lang="en-GB" dirty="0"/>
              <a:t>: To sustain its low-cost advantage over conventional launch vehicles, the success of a </a:t>
            </a:r>
            <a:r>
              <a:rPr lang="en-GB" b="1" dirty="0"/>
              <a:t>Falcon 9</a:t>
            </a:r>
            <a:r>
              <a:rPr lang="en-GB" dirty="0"/>
              <a:t> mission is primarily defined by the ability to recover or land the booster safely.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Booster recovery success</a:t>
            </a:r>
            <a:r>
              <a:rPr lang="en-GB" dirty="0"/>
              <a:t>: Several factors influence the likelihood of successful booster recovery, including: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Orbital parameters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Payload weight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Booster configurations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b="1" dirty="0"/>
              <a:t>Launch site locations</a:t>
            </a:r>
            <a:endParaRPr lang="en-GB" dirty="0"/>
          </a:p>
          <a:p>
            <a:r>
              <a:rPr lang="en-GB" dirty="0"/>
              <a:t>Leveraging these parameters, the </a:t>
            </a:r>
            <a:r>
              <a:rPr lang="en-GB" b="1" dirty="0"/>
              <a:t>supervised machine learning classification model</a:t>
            </a:r>
            <a:r>
              <a:rPr lang="en-GB" dirty="0"/>
              <a:t> developed in this study achieved an </a:t>
            </a:r>
            <a:r>
              <a:rPr lang="en-GB" b="1" dirty="0"/>
              <a:t>accuracy rate of nearly 94%</a:t>
            </a:r>
            <a:r>
              <a:rPr lang="en-GB" dirty="0"/>
              <a:t> in predicting booster recovery outcomes.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799064"/>
            <a:ext cx="10530114" cy="4520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b="1" dirty="0"/>
              <a:t>Project Background and Context</a:t>
            </a:r>
            <a:endParaRPr lang="en-GB" sz="1600" dirty="0"/>
          </a:p>
          <a:p>
            <a:r>
              <a:rPr lang="en-GB" sz="1600" dirty="0"/>
              <a:t>SpaceX promotes its </a:t>
            </a:r>
            <a:r>
              <a:rPr lang="en-GB" sz="1600" b="1" dirty="0"/>
              <a:t>Falcon 9</a:t>
            </a:r>
            <a:r>
              <a:rPr lang="en-GB" sz="1600" dirty="0"/>
              <a:t> rocket launches at a cost of </a:t>
            </a:r>
            <a:r>
              <a:rPr lang="en-GB" sz="1600" b="1" dirty="0"/>
              <a:t>$62 million</a:t>
            </a:r>
            <a:r>
              <a:rPr lang="en-GB" sz="1600" dirty="0"/>
              <a:t> per launch, while competing providers charge upwards of </a:t>
            </a:r>
            <a:r>
              <a:rPr lang="en-GB" sz="1600" b="1" dirty="0"/>
              <a:t>$165 million</a:t>
            </a:r>
            <a:r>
              <a:rPr lang="en-GB" sz="1600" dirty="0"/>
              <a:t>. The significant cost reduction is largely attributed to SpaceX's ability to </a:t>
            </a:r>
            <a:r>
              <a:rPr lang="en-GB" sz="1600" b="1" dirty="0"/>
              <a:t>reuse the first-stage booster</a:t>
            </a:r>
            <a:r>
              <a:rPr lang="en-GB" sz="1600" dirty="0"/>
              <a:t> of its rockets.</a:t>
            </a:r>
          </a:p>
          <a:p>
            <a:r>
              <a:rPr lang="en-GB" sz="1600" dirty="0"/>
              <a:t>If we can accurately </a:t>
            </a:r>
            <a:r>
              <a:rPr lang="en-GB" sz="1600" b="1" dirty="0"/>
              <a:t>predict whether the first stage of the Falcon 9 rocket will successfully land</a:t>
            </a:r>
            <a:r>
              <a:rPr lang="en-GB" sz="1600" dirty="0"/>
              <a:t>, we can estimate launch costs more effectively. Such insights would be valuable for </a:t>
            </a:r>
            <a:r>
              <a:rPr lang="en-GB" sz="1600" b="1" dirty="0"/>
              <a:t>competitors</a:t>
            </a:r>
            <a:r>
              <a:rPr lang="en-GB" sz="1600" dirty="0"/>
              <a:t> looking to </a:t>
            </a:r>
            <a:r>
              <a:rPr lang="en-GB" sz="1600" b="1" dirty="0"/>
              <a:t>bid against SpaceX</a:t>
            </a:r>
            <a:r>
              <a:rPr lang="en-GB" sz="1600" dirty="0"/>
              <a:t> in the commercial launch market.</a:t>
            </a:r>
          </a:p>
          <a:p>
            <a:r>
              <a:rPr lang="en-GB" sz="1600" b="1" dirty="0"/>
              <a:t>Project Objective</a:t>
            </a:r>
            <a:endParaRPr lang="en-GB" sz="1600" dirty="0"/>
          </a:p>
          <a:p>
            <a:r>
              <a:rPr lang="en-GB" sz="1600" dirty="0"/>
              <a:t>In this capstone project, we aim to develop a </a:t>
            </a:r>
            <a:r>
              <a:rPr lang="en-GB" sz="1600" b="1" dirty="0"/>
              <a:t>predictive model</a:t>
            </a:r>
            <a:r>
              <a:rPr lang="en-GB" sz="1600" dirty="0"/>
              <a:t> using </a:t>
            </a:r>
            <a:r>
              <a:rPr lang="en-GB" sz="1600" b="1" dirty="0"/>
              <a:t>machine learning techniques</a:t>
            </a:r>
            <a:r>
              <a:rPr lang="en-GB" sz="1600" dirty="0"/>
              <a:t> to forecast the </a:t>
            </a:r>
            <a:r>
              <a:rPr lang="en-GB" sz="1600" b="1" dirty="0"/>
              <a:t>successful landing of the Falcon 9 first stage</a:t>
            </a:r>
            <a:r>
              <a:rPr lang="en-GB" sz="1600" dirty="0"/>
              <a:t> based on historical launch data provided on SpaceX’s website.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49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GB" sz="2400" b="1" dirty="0">
                <a:solidFill>
                  <a:schemeClr val="accent1"/>
                </a:solidFill>
              </a:rPr>
              <a:t>Data Source</a:t>
            </a:r>
            <a:br>
              <a:rPr lang="en-GB" sz="2400" dirty="0">
                <a:solidFill>
                  <a:schemeClr val="accent1"/>
                </a:solidFill>
              </a:rPr>
            </a:br>
            <a:r>
              <a:rPr lang="en-GB" sz="2400" dirty="0">
                <a:solidFill>
                  <a:schemeClr val="accent1"/>
                </a:solidFill>
              </a:rPr>
              <a:t>The data used in this project was collected through the </a:t>
            </a:r>
            <a:r>
              <a:rPr lang="en-GB" sz="2400" b="1" dirty="0">
                <a:solidFill>
                  <a:schemeClr val="accent1"/>
                </a:solidFill>
              </a:rPr>
              <a:t>SpaceX REST API</a:t>
            </a:r>
            <a:r>
              <a:rPr lang="en-GB" sz="2400" dirty="0">
                <a:solidFill>
                  <a:schemeClr val="accent1"/>
                </a:solidFill>
              </a:rPr>
              <a:t> by making </a:t>
            </a:r>
            <a:r>
              <a:rPr lang="en-GB" sz="2400" b="1" dirty="0">
                <a:solidFill>
                  <a:schemeClr val="accent1"/>
                </a:solidFill>
              </a:rPr>
              <a:t>GET requests</a:t>
            </a:r>
            <a:r>
              <a:rPr lang="en-GB" sz="2400" dirty="0">
                <a:solidFill>
                  <a:schemeClr val="accent1"/>
                </a:solidFill>
              </a:rPr>
              <a:t> to retrieve historical launch records.</a:t>
            </a:r>
          </a:p>
          <a:p>
            <a:r>
              <a:rPr lang="en-GB" sz="2400" b="1" dirty="0">
                <a:solidFill>
                  <a:schemeClr val="accent1"/>
                </a:solidFill>
              </a:rPr>
              <a:t>Steps Taken:</a:t>
            </a:r>
            <a:endParaRPr lang="en-GB" sz="2400" dirty="0">
              <a:solidFill>
                <a:schemeClr val="accent1"/>
              </a:solidFill>
            </a:endParaRPr>
          </a:p>
          <a:p>
            <a:pPr>
              <a:buFont typeface="+mj-lt"/>
              <a:buAutoNum type="arabicPeriod"/>
            </a:pPr>
            <a:r>
              <a:rPr lang="en-GB" sz="2400" dirty="0">
                <a:solidFill>
                  <a:schemeClr val="accent1"/>
                </a:solidFill>
              </a:rPr>
              <a:t>A </a:t>
            </a:r>
            <a:r>
              <a:rPr lang="en-GB" sz="2400" b="1" dirty="0">
                <a:solidFill>
                  <a:schemeClr val="accent1"/>
                </a:solidFill>
              </a:rPr>
              <a:t>GET request</a:t>
            </a:r>
            <a:r>
              <a:rPr lang="en-GB" sz="2400" dirty="0">
                <a:solidFill>
                  <a:schemeClr val="accent1"/>
                </a:solidFill>
              </a:rPr>
              <a:t> was sent to the SpaceX API endpoint to access launch data.</a:t>
            </a:r>
          </a:p>
          <a:p>
            <a:pPr>
              <a:buFont typeface="+mj-lt"/>
              <a:buAutoNum type="arabicPeriod"/>
            </a:pPr>
            <a:r>
              <a:rPr lang="en-GB" sz="2400" dirty="0">
                <a:solidFill>
                  <a:schemeClr val="accent1"/>
                </a:solidFill>
              </a:rPr>
              <a:t>The </a:t>
            </a:r>
            <a:r>
              <a:rPr lang="en-GB" sz="2400" b="1" dirty="0">
                <a:solidFill>
                  <a:schemeClr val="accent1"/>
                </a:solidFill>
              </a:rPr>
              <a:t>response content</a:t>
            </a:r>
            <a:r>
              <a:rPr lang="en-GB" sz="2400" dirty="0">
                <a:solidFill>
                  <a:schemeClr val="accent1"/>
                </a:solidFill>
              </a:rPr>
              <a:t> was received in </a:t>
            </a:r>
            <a:r>
              <a:rPr lang="en-GB" sz="2400" b="1" dirty="0">
                <a:solidFill>
                  <a:schemeClr val="accent1"/>
                </a:solidFill>
              </a:rPr>
              <a:t>JSON format</a:t>
            </a:r>
            <a:r>
              <a:rPr lang="en-GB" sz="2400" dirty="0">
                <a:solidFill>
                  <a:schemeClr val="accent1"/>
                </a:solidFill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GB" sz="2400" dirty="0">
                <a:solidFill>
                  <a:schemeClr val="accent1"/>
                </a:solidFill>
              </a:rPr>
              <a:t>The JSON data was </a:t>
            </a:r>
            <a:r>
              <a:rPr lang="en-GB" sz="2400" b="1" dirty="0">
                <a:solidFill>
                  <a:schemeClr val="accent1"/>
                </a:solidFill>
              </a:rPr>
              <a:t>parsed and decoded</a:t>
            </a:r>
            <a:r>
              <a:rPr lang="en-GB" sz="2400" dirty="0">
                <a:solidFill>
                  <a:schemeClr val="accent1"/>
                </a:solidFill>
              </a:rPr>
              <a:t> into a structured format.</a:t>
            </a:r>
          </a:p>
          <a:p>
            <a:pPr>
              <a:buFont typeface="+mj-lt"/>
              <a:buAutoNum type="arabicPeriod"/>
            </a:pPr>
            <a:r>
              <a:rPr lang="en-GB" sz="2400" dirty="0">
                <a:solidFill>
                  <a:schemeClr val="accent1"/>
                </a:solidFill>
              </a:rPr>
              <a:t>The data was then </a:t>
            </a:r>
            <a:r>
              <a:rPr lang="en-GB" sz="2400" b="1" dirty="0">
                <a:solidFill>
                  <a:schemeClr val="accent1"/>
                </a:solidFill>
              </a:rPr>
              <a:t>converted into a Pandas </a:t>
            </a:r>
            <a:r>
              <a:rPr lang="en-GB" sz="2400" b="1" dirty="0" err="1">
                <a:solidFill>
                  <a:schemeClr val="accent1"/>
                </a:solidFill>
              </a:rPr>
              <a:t>DataFrame</a:t>
            </a:r>
            <a:r>
              <a:rPr lang="en-GB" sz="2400" dirty="0">
                <a:solidFill>
                  <a:schemeClr val="accent1"/>
                </a:solidFill>
              </a:rPr>
              <a:t> for further analysis and preprocessing.</a:t>
            </a:r>
          </a:p>
          <a:p>
            <a:r>
              <a:rPr lang="en-GB" sz="2400" b="1" dirty="0">
                <a:solidFill>
                  <a:schemeClr val="accent1"/>
                </a:solidFill>
              </a:rPr>
              <a:t>Code Repository</a:t>
            </a:r>
            <a:br>
              <a:rPr lang="en-GB" sz="2400" dirty="0">
                <a:solidFill>
                  <a:schemeClr val="accent1"/>
                </a:solidFill>
              </a:rPr>
            </a:br>
            <a:r>
              <a:rPr lang="en-GB" sz="2400" dirty="0">
                <a:solidFill>
                  <a:schemeClr val="accent1"/>
                </a:solidFill>
              </a:rPr>
              <a:t>The complete code for the </a:t>
            </a:r>
            <a:r>
              <a:rPr lang="en-GB" sz="2400" b="1" dirty="0">
                <a:solidFill>
                  <a:schemeClr val="accent1"/>
                </a:solidFill>
              </a:rPr>
              <a:t>SpaceX API calls notebook</a:t>
            </a:r>
            <a:r>
              <a:rPr lang="en-GB" sz="2400" dirty="0">
                <a:solidFill>
                  <a:schemeClr val="accent1"/>
                </a:solidFill>
              </a:rPr>
              <a:t> can be accessed on </a:t>
            </a:r>
            <a:r>
              <a:rPr lang="en-GB" sz="2400" b="1" dirty="0">
                <a:solidFill>
                  <a:schemeClr val="accent1"/>
                </a:solidFill>
              </a:rPr>
              <a:t>GitHub</a:t>
            </a:r>
            <a:r>
              <a:rPr lang="en-GB" sz="2400" dirty="0">
                <a:solidFill>
                  <a:schemeClr val="accent1"/>
                </a:solidFill>
              </a:rPr>
              <a:t>:</a:t>
            </a:r>
            <a:br>
              <a:rPr lang="en-GB" sz="2400" dirty="0">
                <a:solidFill>
                  <a:schemeClr val="accent1"/>
                </a:solidFill>
              </a:rPr>
            </a:br>
            <a:r>
              <a:rPr lang="en-GB" sz="2400" dirty="0">
                <a:solidFill>
                  <a:schemeClr val="accent1"/>
                </a:solidFill>
              </a:rPr>
              <a:t>👉 </a:t>
            </a:r>
            <a:r>
              <a:rPr lang="en-GB" sz="2400" i="1" dirty="0">
                <a:solidFill>
                  <a:schemeClr val="accent1"/>
                </a:solidFill>
              </a:rPr>
              <a:t>[Insert GitHub URL here]</a:t>
            </a:r>
            <a:endParaRPr lang="en-GB" sz="2400" dirty="0">
              <a:solidFill>
                <a:schemeClr val="accent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4623462" cy="4809234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r>
              <a:rPr lang="en-GB" sz="1600" b="1" dirty="0">
                <a:solidFill>
                  <a:schemeClr val="accent1"/>
                </a:solidFill>
              </a:rPr>
              <a:t>Data Source</a:t>
            </a:r>
            <a:br>
              <a:rPr lang="en-GB" sz="1600" dirty="0">
                <a:solidFill>
                  <a:schemeClr val="accent1"/>
                </a:solidFill>
              </a:rPr>
            </a:br>
            <a:r>
              <a:rPr lang="en-GB" sz="1600" dirty="0">
                <a:solidFill>
                  <a:schemeClr val="accent1"/>
                </a:solidFill>
              </a:rPr>
              <a:t>To complement the data obtained from the SpaceX API, additional </a:t>
            </a:r>
            <a:r>
              <a:rPr lang="en-GB" sz="1600" b="1" dirty="0">
                <a:solidFill>
                  <a:schemeClr val="accent1"/>
                </a:solidFill>
              </a:rPr>
              <a:t>Falcon 9 historical launch records</a:t>
            </a:r>
            <a:r>
              <a:rPr lang="en-GB" sz="1600" dirty="0">
                <a:solidFill>
                  <a:schemeClr val="accent1"/>
                </a:solidFill>
              </a:rPr>
              <a:t> were gathered through </a:t>
            </a:r>
            <a:r>
              <a:rPr lang="en-GB" sz="1600" b="1" dirty="0">
                <a:solidFill>
                  <a:schemeClr val="accent1"/>
                </a:solidFill>
              </a:rPr>
              <a:t>web scraping</a:t>
            </a:r>
            <a:r>
              <a:rPr lang="en-GB" sz="1600" dirty="0">
                <a:solidFill>
                  <a:schemeClr val="accent1"/>
                </a:solidFill>
              </a:rPr>
              <a:t> from a </a:t>
            </a:r>
            <a:r>
              <a:rPr lang="en-GB" sz="1600" b="1" dirty="0">
                <a:solidFill>
                  <a:schemeClr val="accent1"/>
                </a:solidFill>
              </a:rPr>
              <a:t>Wikipedia page</a:t>
            </a:r>
            <a:r>
              <a:rPr lang="en-GB" sz="1600" dirty="0">
                <a:solidFill>
                  <a:schemeClr val="accent1"/>
                </a:solidFill>
              </a:rPr>
              <a:t>.</a:t>
            </a:r>
          </a:p>
          <a:p>
            <a:r>
              <a:rPr lang="en-GB" sz="1600" b="1" dirty="0">
                <a:solidFill>
                  <a:schemeClr val="accent1"/>
                </a:solidFill>
              </a:rPr>
              <a:t>Steps Taken:</a:t>
            </a:r>
            <a:endParaRPr lang="en-GB" sz="1600" dirty="0">
              <a:solidFill>
                <a:schemeClr val="accent1"/>
              </a:solidFill>
            </a:endParaRPr>
          </a:p>
          <a:p>
            <a:pPr>
              <a:buFont typeface="+mj-lt"/>
              <a:buAutoNum type="arabicPeriod"/>
            </a:pPr>
            <a:r>
              <a:rPr lang="en-GB" sz="1600" dirty="0">
                <a:solidFill>
                  <a:schemeClr val="accent1"/>
                </a:solidFill>
              </a:rPr>
              <a:t>Utilized the </a:t>
            </a:r>
            <a:r>
              <a:rPr lang="en-GB" sz="1600" b="1" dirty="0">
                <a:solidFill>
                  <a:schemeClr val="accent1"/>
                </a:solidFill>
              </a:rPr>
              <a:t>Beautiful Soup</a:t>
            </a:r>
            <a:r>
              <a:rPr lang="en-GB" sz="1600" dirty="0">
                <a:solidFill>
                  <a:schemeClr val="accent1"/>
                </a:solidFill>
              </a:rPr>
              <a:t> library along with the </a:t>
            </a:r>
            <a:r>
              <a:rPr lang="en-GB" sz="1600" b="1" dirty="0">
                <a:solidFill>
                  <a:schemeClr val="accent1"/>
                </a:solidFill>
              </a:rPr>
              <a:t>requests</a:t>
            </a:r>
            <a:r>
              <a:rPr lang="en-GB" sz="1600" dirty="0">
                <a:solidFill>
                  <a:schemeClr val="accent1"/>
                </a:solidFill>
              </a:rPr>
              <a:t> module to fetch the webpage content.</a:t>
            </a:r>
          </a:p>
          <a:p>
            <a:pPr>
              <a:buFont typeface="+mj-lt"/>
              <a:buAutoNum type="arabicPeriod"/>
            </a:pPr>
            <a:r>
              <a:rPr lang="en-GB" sz="1600" dirty="0">
                <a:solidFill>
                  <a:schemeClr val="accent1"/>
                </a:solidFill>
              </a:rPr>
              <a:t>Extracted the </a:t>
            </a:r>
            <a:r>
              <a:rPr lang="en-GB" sz="1600" b="1" dirty="0">
                <a:solidFill>
                  <a:schemeClr val="accent1"/>
                </a:solidFill>
              </a:rPr>
              <a:t>HTML table</a:t>
            </a:r>
            <a:r>
              <a:rPr lang="en-GB" sz="1600" dirty="0">
                <a:solidFill>
                  <a:schemeClr val="accent1"/>
                </a:solidFill>
              </a:rPr>
              <a:t> containing Falcon 9 launch data.</a:t>
            </a:r>
          </a:p>
          <a:p>
            <a:pPr>
              <a:buFont typeface="+mj-lt"/>
              <a:buAutoNum type="arabicPeriod"/>
            </a:pPr>
            <a:r>
              <a:rPr lang="en-GB" sz="1600" b="1" dirty="0">
                <a:solidFill>
                  <a:schemeClr val="accent1"/>
                </a:solidFill>
              </a:rPr>
              <a:t>Parsed the HTML table</a:t>
            </a:r>
            <a:r>
              <a:rPr lang="en-GB" sz="1600" dirty="0">
                <a:solidFill>
                  <a:schemeClr val="accent1"/>
                </a:solidFill>
              </a:rPr>
              <a:t> into a structured format.</a:t>
            </a:r>
          </a:p>
          <a:p>
            <a:pPr>
              <a:buFont typeface="+mj-lt"/>
              <a:buAutoNum type="arabicPeriod"/>
            </a:pPr>
            <a:r>
              <a:rPr lang="en-GB" sz="1600" dirty="0">
                <a:solidFill>
                  <a:schemeClr val="accent1"/>
                </a:solidFill>
              </a:rPr>
              <a:t>Created a </a:t>
            </a:r>
            <a:r>
              <a:rPr lang="en-GB" sz="1600" b="1" dirty="0">
                <a:solidFill>
                  <a:schemeClr val="accent1"/>
                </a:solidFill>
              </a:rPr>
              <a:t>Pandas </a:t>
            </a:r>
            <a:r>
              <a:rPr lang="en-GB" sz="1600" b="1" dirty="0" err="1">
                <a:solidFill>
                  <a:schemeClr val="accent1"/>
                </a:solidFill>
              </a:rPr>
              <a:t>DataFrame</a:t>
            </a:r>
            <a:r>
              <a:rPr lang="en-GB" sz="1600" dirty="0">
                <a:solidFill>
                  <a:schemeClr val="accent1"/>
                </a:solidFill>
              </a:rPr>
              <a:t> to store and process the extracted data.</a:t>
            </a:r>
          </a:p>
          <a:p>
            <a:r>
              <a:rPr lang="en-GB" sz="1600" b="1" dirty="0">
                <a:solidFill>
                  <a:schemeClr val="accent1"/>
                </a:solidFill>
              </a:rPr>
              <a:t>Code Repository</a:t>
            </a:r>
            <a:br>
              <a:rPr lang="en-GB" sz="1600" dirty="0">
                <a:solidFill>
                  <a:schemeClr val="accent1"/>
                </a:solidFill>
              </a:rPr>
            </a:br>
            <a:r>
              <a:rPr lang="en-GB" sz="1600" dirty="0">
                <a:solidFill>
                  <a:schemeClr val="accent1"/>
                </a:solidFill>
              </a:rPr>
              <a:t>The complete code for the </a:t>
            </a:r>
            <a:r>
              <a:rPr lang="en-GB" sz="1600" b="1" dirty="0">
                <a:solidFill>
                  <a:schemeClr val="accent1"/>
                </a:solidFill>
              </a:rPr>
              <a:t>web scraping notebook</a:t>
            </a:r>
            <a:r>
              <a:rPr lang="en-GB" sz="1600" dirty="0">
                <a:solidFill>
                  <a:schemeClr val="accent1"/>
                </a:solidFill>
              </a:rPr>
              <a:t> is available on </a:t>
            </a:r>
            <a:r>
              <a:rPr lang="en-GB" sz="1600" b="1" dirty="0">
                <a:solidFill>
                  <a:schemeClr val="accent1"/>
                </a:solidFill>
              </a:rPr>
              <a:t>GitHub</a:t>
            </a:r>
            <a:r>
              <a:rPr lang="en-GB" sz="1600" dirty="0">
                <a:solidFill>
                  <a:schemeClr val="accent1"/>
                </a:solidFill>
              </a:rPr>
              <a:t>:</a:t>
            </a:r>
            <a:br>
              <a:rPr lang="en-GB" sz="1600" dirty="0">
                <a:solidFill>
                  <a:schemeClr val="accent1"/>
                </a:solidFill>
              </a:rPr>
            </a:br>
            <a:r>
              <a:rPr lang="en-GB" sz="1600" dirty="0">
                <a:solidFill>
                  <a:schemeClr val="accent1"/>
                </a:solidFill>
              </a:rPr>
              <a:t>👉[GitHub]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9877</TotalTime>
  <Words>3076</Words>
  <Application>Microsoft Office PowerPoint</Application>
  <PresentationFormat>Breedbeeld</PresentationFormat>
  <Paragraphs>374</Paragraphs>
  <Slides>50</Slides>
  <Notes>5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50</vt:i4>
      </vt:variant>
    </vt:vector>
  </HeadingPairs>
  <TitlesOfParts>
    <vt:vector size="56" baseType="lpstr">
      <vt:lpstr>Abadi</vt:lpstr>
      <vt:lpstr>Arial</vt:lpstr>
      <vt:lpstr>Arial Unicode MS</vt:lpstr>
      <vt:lpstr>Calibri</vt:lpstr>
      <vt:lpstr>IBM Plex Mono SemiBold</vt:lpstr>
      <vt:lpstr>Custom Design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Jelger Oud</cp:lastModifiedBy>
  <cp:revision>198</cp:revision>
  <dcterms:created xsi:type="dcterms:W3CDTF">2021-04-29T18:58:34Z</dcterms:created>
  <dcterms:modified xsi:type="dcterms:W3CDTF">2024-12-27T11:27:32Z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